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6" r:id="rId3"/>
    <p:sldId id="258" r:id="rId4"/>
    <p:sldId id="257" r:id="rId5"/>
    <p:sldId id="259" r:id="rId6"/>
    <p:sldId id="260" r:id="rId7"/>
    <p:sldId id="261" r:id="rId8"/>
    <p:sldId id="262" r:id="rId9"/>
    <p:sldId id="263" r:id="rId10"/>
    <p:sldId id="329" r:id="rId11"/>
    <p:sldId id="330" r:id="rId12"/>
    <p:sldId id="33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0E255B"/>
    <a:srgbClr val="C1D5A1"/>
    <a:srgbClr val="336B50"/>
    <a:srgbClr val="1173A0"/>
    <a:srgbClr val="747474"/>
    <a:srgbClr val="F2D764"/>
    <a:srgbClr val="CDDCDF"/>
    <a:srgbClr val="D0A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4" d="100"/>
          <a:sy n="94" d="100"/>
        </p:scale>
        <p:origin x="108"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B5C5-A647-4AF4-BE3F-E696569F0A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F3D19A-7632-41BE-BF77-846C67D3F1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24CB63-5EFF-4522-AF21-87ADE19E6AA0}"/>
              </a:ext>
            </a:extLst>
          </p:cNvPr>
          <p:cNvSpPr>
            <a:spLocks noGrp="1"/>
          </p:cNvSpPr>
          <p:nvPr>
            <p:ph type="dt" sz="half" idx="10"/>
          </p:nvPr>
        </p:nvSpPr>
        <p:spPr/>
        <p:txBody>
          <a:bodyPr/>
          <a:lstStyle/>
          <a:p>
            <a:fld id="{1FD066D4-5D4C-453B-9A5F-AED5BC724328}" type="datetimeFigureOut">
              <a:rPr lang="en-US" smtClean="0"/>
              <a:t>3/7/2019</a:t>
            </a:fld>
            <a:endParaRPr lang="en-US"/>
          </a:p>
        </p:txBody>
      </p:sp>
      <p:sp>
        <p:nvSpPr>
          <p:cNvPr id="5" name="Footer Placeholder 4">
            <a:extLst>
              <a:ext uri="{FF2B5EF4-FFF2-40B4-BE49-F238E27FC236}">
                <a16:creationId xmlns:a16="http://schemas.microsoft.com/office/drawing/2014/main" id="{6FD2622C-D433-42C5-BF4D-57FA1293D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41EC7-4C60-4529-88B1-3E8EC6230E47}"/>
              </a:ext>
            </a:extLst>
          </p:cNvPr>
          <p:cNvSpPr>
            <a:spLocks noGrp="1"/>
          </p:cNvSpPr>
          <p:nvPr>
            <p:ph type="sldNum" sz="quarter" idx="12"/>
          </p:nvPr>
        </p:nvSpPr>
        <p:spPr/>
        <p:txBody>
          <a:bodyPr/>
          <a:lstStyle/>
          <a:p>
            <a:fld id="{2791A4CC-B434-4A8A-898E-0D2DE7C33331}" type="slidenum">
              <a:rPr lang="en-US" smtClean="0"/>
              <a:t>‹#›</a:t>
            </a:fld>
            <a:endParaRPr lang="en-US"/>
          </a:p>
        </p:txBody>
      </p:sp>
    </p:spTree>
    <p:extLst>
      <p:ext uri="{BB962C8B-B14F-4D97-AF65-F5344CB8AC3E}">
        <p14:creationId xmlns:p14="http://schemas.microsoft.com/office/powerpoint/2010/main" val="4258644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4CA35-F531-4D70-AE13-ADDAC53B63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ADE97E-669A-43F5-9D6A-CC25F0BC14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B52CA-3198-4198-9720-A43ECA10F60A}"/>
              </a:ext>
            </a:extLst>
          </p:cNvPr>
          <p:cNvSpPr>
            <a:spLocks noGrp="1"/>
          </p:cNvSpPr>
          <p:nvPr>
            <p:ph type="dt" sz="half" idx="10"/>
          </p:nvPr>
        </p:nvSpPr>
        <p:spPr/>
        <p:txBody>
          <a:bodyPr/>
          <a:lstStyle/>
          <a:p>
            <a:fld id="{1FD066D4-5D4C-453B-9A5F-AED5BC724328}" type="datetimeFigureOut">
              <a:rPr lang="en-US" smtClean="0"/>
              <a:t>3/7/2019</a:t>
            </a:fld>
            <a:endParaRPr lang="en-US"/>
          </a:p>
        </p:txBody>
      </p:sp>
      <p:sp>
        <p:nvSpPr>
          <p:cNvPr id="5" name="Footer Placeholder 4">
            <a:extLst>
              <a:ext uri="{FF2B5EF4-FFF2-40B4-BE49-F238E27FC236}">
                <a16:creationId xmlns:a16="http://schemas.microsoft.com/office/drawing/2014/main" id="{BB351177-5284-4A60-9897-8C2CA99D9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F1E0D-D0A3-4280-A5CD-895DB855F361}"/>
              </a:ext>
            </a:extLst>
          </p:cNvPr>
          <p:cNvSpPr>
            <a:spLocks noGrp="1"/>
          </p:cNvSpPr>
          <p:nvPr>
            <p:ph type="sldNum" sz="quarter" idx="12"/>
          </p:nvPr>
        </p:nvSpPr>
        <p:spPr/>
        <p:txBody>
          <a:bodyPr/>
          <a:lstStyle/>
          <a:p>
            <a:fld id="{2791A4CC-B434-4A8A-898E-0D2DE7C33331}" type="slidenum">
              <a:rPr lang="en-US" smtClean="0"/>
              <a:t>‹#›</a:t>
            </a:fld>
            <a:endParaRPr lang="en-US"/>
          </a:p>
        </p:txBody>
      </p:sp>
    </p:spTree>
    <p:extLst>
      <p:ext uri="{BB962C8B-B14F-4D97-AF65-F5344CB8AC3E}">
        <p14:creationId xmlns:p14="http://schemas.microsoft.com/office/powerpoint/2010/main" val="2366581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8F97EF-E35C-450D-85DE-A25FBDC8C9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DBFB19-3B89-4252-AF73-8D7ED4688A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C7FBB-CFC1-4568-95B5-7DD5605B6B8F}"/>
              </a:ext>
            </a:extLst>
          </p:cNvPr>
          <p:cNvSpPr>
            <a:spLocks noGrp="1"/>
          </p:cNvSpPr>
          <p:nvPr>
            <p:ph type="dt" sz="half" idx="10"/>
          </p:nvPr>
        </p:nvSpPr>
        <p:spPr/>
        <p:txBody>
          <a:bodyPr/>
          <a:lstStyle/>
          <a:p>
            <a:fld id="{1FD066D4-5D4C-453B-9A5F-AED5BC724328}" type="datetimeFigureOut">
              <a:rPr lang="en-US" smtClean="0"/>
              <a:t>3/7/2019</a:t>
            </a:fld>
            <a:endParaRPr lang="en-US"/>
          </a:p>
        </p:txBody>
      </p:sp>
      <p:sp>
        <p:nvSpPr>
          <p:cNvPr id="5" name="Footer Placeholder 4">
            <a:extLst>
              <a:ext uri="{FF2B5EF4-FFF2-40B4-BE49-F238E27FC236}">
                <a16:creationId xmlns:a16="http://schemas.microsoft.com/office/drawing/2014/main" id="{BA823741-F133-42F5-AB72-FA97EEEB8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58374-9A4C-48CD-8038-70C82013C130}"/>
              </a:ext>
            </a:extLst>
          </p:cNvPr>
          <p:cNvSpPr>
            <a:spLocks noGrp="1"/>
          </p:cNvSpPr>
          <p:nvPr>
            <p:ph type="sldNum" sz="quarter" idx="12"/>
          </p:nvPr>
        </p:nvSpPr>
        <p:spPr/>
        <p:txBody>
          <a:bodyPr/>
          <a:lstStyle/>
          <a:p>
            <a:fld id="{2791A4CC-B434-4A8A-898E-0D2DE7C33331}" type="slidenum">
              <a:rPr lang="en-US" smtClean="0"/>
              <a:t>‹#›</a:t>
            </a:fld>
            <a:endParaRPr lang="en-US"/>
          </a:p>
        </p:txBody>
      </p:sp>
    </p:spTree>
    <p:extLst>
      <p:ext uri="{BB962C8B-B14F-4D97-AF65-F5344CB8AC3E}">
        <p14:creationId xmlns:p14="http://schemas.microsoft.com/office/powerpoint/2010/main" val="512534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032B9-7525-403C-A559-B226656B8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0335F-03E8-48B4-A216-BD672E47F1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20539-7976-48A9-82A7-8B0A662EE4C2}"/>
              </a:ext>
            </a:extLst>
          </p:cNvPr>
          <p:cNvSpPr>
            <a:spLocks noGrp="1"/>
          </p:cNvSpPr>
          <p:nvPr>
            <p:ph type="dt" sz="half" idx="10"/>
          </p:nvPr>
        </p:nvSpPr>
        <p:spPr/>
        <p:txBody>
          <a:bodyPr/>
          <a:lstStyle/>
          <a:p>
            <a:fld id="{1FD066D4-5D4C-453B-9A5F-AED5BC724328}" type="datetimeFigureOut">
              <a:rPr lang="en-US" smtClean="0"/>
              <a:t>3/7/2019</a:t>
            </a:fld>
            <a:endParaRPr lang="en-US"/>
          </a:p>
        </p:txBody>
      </p:sp>
      <p:sp>
        <p:nvSpPr>
          <p:cNvPr id="5" name="Footer Placeholder 4">
            <a:extLst>
              <a:ext uri="{FF2B5EF4-FFF2-40B4-BE49-F238E27FC236}">
                <a16:creationId xmlns:a16="http://schemas.microsoft.com/office/drawing/2014/main" id="{6808232D-A2E6-4A06-B577-48FDEC12E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7889A-AB8F-436E-A29C-160775BC04F2}"/>
              </a:ext>
            </a:extLst>
          </p:cNvPr>
          <p:cNvSpPr>
            <a:spLocks noGrp="1"/>
          </p:cNvSpPr>
          <p:nvPr>
            <p:ph type="sldNum" sz="quarter" idx="12"/>
          </p:nvPr>
        </p:nvSpPr>
        <p:spPr/>
        <p:txBody>
          <a:bodyPr/>
          <a:lstStyle/>
          <a:p>
            <a:fld id="{2791A4CC-B434-4A8A-898E-0D2DE7C33331}" type="slidenum">
              <a:rPr lang="en-US" smtClean="0"/>
              <a:t>‹#›</a:t>
            </a:fld>
            <a:endParaRPr lang="en-US"/>
          </a:p>
        </p:txBody>
      </p:sp>
    </p:spTree>
    <p:extLst>
      <p:ext uri="{BB962C8B-B14F-4D97-AF65-F5344CB8AC3E}">
        <p14:creationId xmlns:p14="http://schemas.microsoft.com/office/powerpoint/2010/main" val="33139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39FAB-4B72-40A2-ABD8-B87E065D4F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520653-2EF5-4567-B657-332815647D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FD1CBC-BB4C-4660-87F0-8C080A2CAD60}"/>
              </a:ext>
            </a:extLst>
          </p:cNvPr>
          <p:cNvSpPr>
            <a:spLocks noGrp="1"/>
          </p:cNvSpPr>
          <p:nvPr>
            <p:ph type="dt" sz="half" idx="10"/>
          </p:nvPr>
        </p:nvSpPr>
        <p:spPr/>
        <p:txBody>
          <a:bodyPr/>
          <a:lstStyle/>
          <a:p>
            <a:fld id="{1FD066D4-5D4C-453B-9A5F-AED5BC724328}" type="datetimeFigureOut">
              <a:rPr lang="en-US" smtClean="0"/>
              <a:t>3/7/2019</a:t>
            </a:fld>
            <a:endParaRPr lang="en-US"/>
          </a:p>
        </p:txBody>
      </p:sp>
      <p:sp>
        <p:nvSpPr>
          <p:cNvPr id="5" name="Footer Placeholder 4">
            <a:extLst>
              <a:ext uri="{FF2B5EF4-FFF2-40B4-BE49-F238E27FC236}">
                <a16:creationId xmlns:a16="http://schemas.microsoft.com/office/drawing/2014/main" id="{6F64CFA9-24A0-4077-95C7-17BF22F4C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C3521-5D84-4DF2-A616-F5D772C09D57}"/>
              </a:ext>
            </a:extLst>
          </p:cNvPr>
          <p:cNvSpPr>
            <a:spLocks noGrp="1"/>
          </p:cNvSpPr>
          <p:nvPr>
            <p:ph type="sldNum" sz="quarter" idx="12"/>
          </p:nvPr>
        </p:nvSpPr>
        <p:spPr/>
        <p:txBody>
          <a:bodyPr/>
          <a:lstStyle/>
          <a:p>
            <a:fld id="{2791A4CC-B434-4A8A-898E-0D2DE7C33331}" type="slidenum">
              <a:rPr lang="en-US" smtClean="0"/>
              <a:t>‹#›</a:t>
            </a:fld>
            <a:endParaRPr lang="en-US"/>
          </a:p>
        </p:txBody>
      </p:sp>
    </p:spTree>
    <p:extLst>
      <p:ext uri="{BB962C8B-B14F-4D97-AF65-F5344CB8AC3E}">
        <p14:creationId xmlns:p14="http://schemas.microsoft.com/office/powerpoint/2010/main" val="382426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63015-F31E-452C-BB87-898D0D4C71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55982C-50CB-43E5-9722-3FFA29B36B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15CE5-66F2-495E-9360-F2898A7995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C66805-2C1A-4CEF-AE44-2381B56A4639}"/>
              </a:ext>
            </a:extLst>
          </p:cNvPr>
          <p:cNvSpPr>
            <a:spLocks noGrp="1"/>
          </p:cNvSpPr>
          <p:nvPr>
            <p:ph type="dt" sz="half" idx="10"/>
          </p:nvPr>
        </p:nvSpPr>
        <p:spPr/>
        <p:txBody>
          <a:bodyPr/>
          <a:lstStyle/>
          <a:p>
            <a:fld id="{1FD066D4-5D4C-453B-9A5F-AED5BC724328}" type="datetimeFigureOut">
              <a:rPr lang="en-US" smtClean="0"/>
              <a:t>3/7/2019</a:t>
            </a:fld>
            <a:endParaRPr lang="en-US"/>
          </a:p>
        </p:txBody>
      </p:sp>
      <p:sp>
        <p:nvSpPr>
          <p:cNvPr id="6" name="Footer Placeholder 5">
            <a:extLst>
              <a:ext uri="{FF2B5EF4-FFF2-40B4-BE49-F238E27FC236}">
                <a16:creationId xmlns:a16="http://schemas.microsoft.com/office/drawing/2014/main" id="{B34DDEE3-FC91-4A84-8F66-ECA01ECD1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EBF380-B97E-4D15-8732-E27FD59035C7}"/>
              </a:ext>
            </a:extLst>
          </p:cNvPr>
          <p:cNvSpPr>
            <a:spLocks noGrp="1"/>
          </p:cNvSpPr>
          <p:nvPr>
            <p:ph type="sldNum" sz="quarter" idx="12"/>
          </p:nvPr>
        </p:nvSpPr>
        <p:spPr/>
        <p:txBody>
          <a:bodyPr/>
          <a:lstStyle/>
          <a:p>
            <a:fld id="{2791A4CC-B434-4A8A-898E-0D2DE7C33331}" type="slidenum">
              <a:rPr lang="en-US" smtClean="0"/>
              <a:t>‹#›</a:t>
            </a:fld>
            <a:endParaRPr lang="en-US"/>
          </a:p>
        </p:txBody>
      </p:sp>
    </p:spTree>
    <p:extLst>
      <p:ext uri="{BB962C8B-B14F-4D97-AF65-F5344CB8AC3E}">
        <p14:creationId xmlns:p14="http://schemas.microsoft.com/office/powerpoint/2010/main" val="1180297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BC4F-AF75-48A5-BBD0-D6386B26B1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BE4720-0D65-4B34-997E-B6802BB74E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7E99CA-CE7B-45E7-922E-72CCBD09A3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A55D20-A531-4792-A642-C88C586185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086024-44EB-4587-8380-DB4EDDEBE36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1C5FA-E9D7-4C52-B32B-9BECD99716DE}"/>
              </a:ext>
            </a:extLst>
          </p:cNvPr>
          <p:cNvSpPr>
            <a:spLocks noGrp="1"/>
          </p:cNvSpPr>
          <p:nvPr>
            <p:ph type="dt" sz="half" idx="10"/>
          </p:nvPr>
        </p:nvSpPr>
        <p:spPr/>
        <p:txBody>
          <a:bodyPr/>
          <a:lstStyle/>
          <a:p>
            <a:fld id="{1FD066D4-5D4C-453B-9A5F-AED5BC724328}" type="datetimeFigureOut">
              <a:rPr lang="en-US" smtClean="0"/>
              <a:t>3/7/2019</a:t>
            </a:fld>
            <a:endParaRPr lang="en-US"/>
          </a:p>
        </p:txBody>
      </p:sp>
      <p:sp>
        <p:nvSpPr>
          <p:cNvPr id="8" name="Footer Placeholder 7">
            <a:extLst>
              <a:ext uri="{FF2B5EF4-FFF2-40B4-BE49-F238E27FC236}">
                <a16:creationId xmlns:a16="http://schemas.microsoft.com/office/drawing/2014/main" id="{8E836503-7CB5-4FCC-8309-8EE2D2F301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F8B35A-BBC7-40FB-A1BE-8CBF8B95BF94}"/>
              </a:ext>
            </a:extLst>
          </p:cNvPr>
          <p:cNvSpPr>
            <a:spLocks noGrp="1"/>
          </p:cNvSpPr>
          <p:nvPr>
            <p:ph type="sldNum" sz="quarter" idx="12"/>
          </p:nvPr>
        </p:nvSpPr>
        <p:spPr/>
        <p:txBody>
          <a:bodyPr/>
          <a:lstStyle/>
          <a:p>
            <a:fld id="{2791A4CC-B434-4A8A-898E-0D2DE7C33331}" type="slidenum">
              <a:rPr lang="en-US" smtClean="0"/>
              <a:t>‹#›</a:t>
            </a:fld>
            <a:endParaRPr lang="en-US"/>
          </a:p>
        </p:txBody>
      </p:sp>
    </p:spTree>
    <p:extLst>
      <p:ext uri="{BB962C8B-B14F-4D97-AF65-F5344CB8AC3E}">
        <p14:creationId xmlns:p14="http://schemas.microsoft.com/office/powerpoint/2010/main" val="371128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2635-B180-454D-8AA0-FC77F5A485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150663-600A-45AF-AC6E-CC84A0BC25F1}"/>
              </a:ext>
            </a:extLst>
          </p:cNvPr>
          <p:cNvSpPr>
            <a:spLocks noGrp="1"/>
          </p:cNvSpPr>
          <p:nvPr>
            <p:ph type="dt" sz="half" idx="10"/>
          </p:nvPr>
        </p:nvSpPr>
        <p:spPr/>
        <p:txBody>
          <a:bodyPr/>
          <a:lstStyle/>
          <a:p>
            <a:fld id="{1FD066D4-5D4C-453B-9A5F-AED5BC724328}" type="datetimeFigureOut">
              <a:rPr lang="en-US" smtClean="0"/>
              <a:t>3/7/2019</a:t>
            </a:fld>
            <a:endParaRPr lang="en-US"/>
          </a:p>
        </p:txBody>
      </p:sp>
      <p:sp>
        <p:nvSpPr>
          <p:cNvPr id="4" name="Footer Placeholder 3">
            <a:extLst>
              <a:ext uri="{FF2B5EF4-FFF2-40B4-BE49-F238E27FC236}">
                <a16:creationId xmlns:a16="http://schemas.microsoft.com/office/drawing/2014/main" id="{B883111D-92F5-47C6-8B5E-8A4EE6460B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84FBA0-6639-46E7-9E8D-60A9F2693146}"/>
              </a:ext>
            </a:extLst>
          </p:cNvPr>
          <p:cNvSpPr>
            <a:spLocks noGrp="1"/>
          </p:cNvSpPr>
          <p:nvPr>
            <p:ph type="sldNum" sz="quarter" idx="12"/>
          </p:nvPr>
        </p:nvSpPr>
        <p:spPr/>
        <p:txBody>
          <a:bodyPr/>
          <a:lstStyle/>
          <a:p>
            <a:fld id="{2791A4CC-B434-4A8A-898E-0D2DE7C33331}" type="slidenum">
              <a:rPr lang="en-US" smtClean="0"/>
              <a:t>‹#›</a:t>
            </a:fld>
            <a:endParaRPr lang="en-US"/>
          </a:p>
        </p:txBody>
      </p:sp>
    </p:spTree>
    <p:extLst>
      <p:ext uri="{BB962C8B-B14F-4D97-AF65-F5344CB8AC3E}">
        <p14:creationId xmlns:p14="http://schemas.microsoft.com/office/powerpoint/2010/main" val="710950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4BE7D-3642-483E-9F43-8456B6048939}"/>
              </a:ext>
            </a:extLst>
          </p:cNvPr>
          <p:cNvSpPr>
            <a:spLocks noGrp="1"/>
          </p:cNvSpPr>
          <p:nvPr>
            <p:ph type="dt" sz="half" idx="10"/>
          </p:nvPr>
        </p:nvSpPr>
        <p:spPr/>
        <p:txBody>
          <a:bodyPr/>
          <a:lstStyle/>
          <a:p>
            <a:fld id="{1FD066D4-5D4C-453B-9A5F-AED5BC724328}" type="datetimeFigureOut">
              <a:rPr lang="en-US" smtClean="0"/>
              <a:t>3/7/2019</a:t>
            </a:fld>
            <a:endParaRPr lang="en-US"/>
          </a:p>
        </p:txBody>
      </p:sp>
      <p:sp>
        <p:nvSpPr>
          <p:cNvPr id="3" name="Footer Placeholder 2">
            <a:extLst>
              <a:ext uri="{FF2B5EF4-FFF2-40B4-BE49-F238E27FC236}">
                <a16:creationId xmlns:a16="http://schemas.microsoft.com/office/drawing/2014/main" id="{F431C603-99D5-475E-8256-5272FBED99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86E2D6-2228-465C-B659-689A840B65C8}"/>
              </a:ext>
            </a:extLst>
          </p:cNvPr>
          <p:cNvSpPr>
            <a:spLocks noGrp="1"/>
          </p:cNvSpPr>
          <p:nvPr>
            <p:ph type="sldNum" sz="quarter" idx="12"/>
          </p:nvPr>
        </p:nvSpPr>
        <p:spPr/>
        <p:txBody>
          <a:bodyPr/>
          <a:lstStyle/>
          <a:p>
            <a:fld id="{2791A4CC-B434-4A8A-898E-0D2DE7C33331}" type="slidenum">
              <a:rPr lang="en-US" smtClean="0"/>
              <a:t>‹#›</a:t>
            </a:fld>
            <a:endParaRPr lang="en-US"/>
          </a:p>
        </p:txBody>
      </p:sp>
    </p:spTree>
    <p:extLst>
      <p:ext uri="{BB962C8B-B14F-4D97-AF65-F5344CB8AC3E}">
        <p14:creationId xmlns:p14="http://schemas.microsoft.com/office/powerpoint/2010/main" val="164881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39C44-531E-4916-A426-4545F985B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6A3960-E5FE-4691-92C8-90F132849F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15118E-5659-4237-BE8E-EF3C0D47F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143062-27E3-46EB-9AE6-D6168C2D9BED}"/>
              </a:ext>
            </a:extLst>
          </p:cNvPr>
          <p:cNvSpPr>
            <a:spLocks noGrp="1"/>
          </p:cNvSpPr>
          <p:nvPr>
            <p:ph type="dt" sz="half" idx="10"/>
          </p:nvPr>
        </p:nvSpPr>
        <p:spPr/>
        <p:txBody>
          <a:bodyPr/>
          <a:lstStyle/>
          <a:p>
            <a:fld id="{1FD066D4-5D4C-453B-9A5F-AED5BC724328}" type="datetimeFigureOut">
              <a:rPr lang="en-US" smtClean="0"/>
              <a:t>3/7/2019</a:t>
            </a:fld>
            <a:endParaRPr lang="en-US"/>
          </a:p>
        </p:txBody>
      </p:sp>
      <p:sp>
        <p:nvSpPr>
          <p:cNvPr id="6" name="Footer Placeholder 5">
            <a:extLst>
              <a:ext uri="{FF2B5EF4-FFF2-40B4-BE49-F238E27FC236}">
                <a16:creationId xmlns:a16="http://schemas.microsoft.com/office/drawing/2014/main" id="{20645F37-FF41-490B-BA21-B09148FA7D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FCD7F-1837-44AC-9E7C-1DD626EC6C04}"/>
              </a:ext>
            </a:extLst>
          </p:cNvPr>
          <p:cNvSpPr>
            <a:spLocks noGrp="1"/>
          </p:cNvSpPr>
          <p:nvPr>
            <p:ph type="sldNum" sz="quarter" idx="12"/>
          </p:nvPr>
        </p:nvSpPr>
        <p:spPr/>
        <p:txBody>
          <a:bodyPr/>
          <a:lstStyle/>
          <a:p>
            <a:fld id="{2791A4CC-B434-4A8A-898E-0D2DE7C33331}" type="slidenum">
              <a:rPr lang="en-US" smtClean="0"/>
              <a:t>‹#›</a:t>
            </a:fld>
            <a:endParaRPr lang="en-US"/>
          </a:p>
        </p:txBody>
      </p:sp>
    </p:spTree>
    <p:extLst>
      <p:ext uri="{BB962C8B-B14F-4D97-AF65-F5344CB8AC3E}">
        <p14:creationId xmlns:p14="http://schemas.microsoft.com/office/powerpoint/2010/main" val="3796232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097CB-9C23-4070-8337-5D6B8741F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06FA90-9830-4BF8-ACBA-64A6E9EA5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0E0A88-1C90-4483-BBD0-7870A5035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6933B0-0BA6-46E0-B418-D0A36C44EA99}"/>
              </a:ext>
            </a:extLst>
          </p:cNvPr>
          <p:cNvSpPr>
            <a:spLocks noGrp="1"/>
          </p:cNvSpPr>
          <p:nvPr>
            <p:ph type="dt" sz="half" idx="10"/>
          </p:nvPr>
        </p:nvSpPr>
        <p:spPr/>
        <p:txBody>
          <a:bodyPr/>
          <a:lstStyle/>
          <a:p>
            <a:fld id="{1FD066D4-5D4C-453B-9A5F-AED5BC724328}" type="datetimeFigureOut">
              <a:rPr lang="en-US" smtClean="0"/>
              <a:t>3/7/2019</a:t>
            </a:fld>
            <a:endParaRPr lang="en-US"/>
          </a:p>
        </p:txBody>
      </p:sp>
      <p:sp>
        <p:nvSpPr>
          <p:cNvPr id="6" name="Footer Placeholder 5">
            <a:extLst>
              <a:ext uri="{FF2B5EF4-FFF2-40B4-BE49-F238E27FC236}">
                <a16:creationId xmlns:a16="http://schemas.microsoft.com/office/drawing/2014/main" id="{93F4208A-056E-4F05-84EF-6F3E9541E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080640-FB8D-4E19-8BE4-73CD5F010E65}"/>
              </a:ext>
            </a:extLst>
          </p:cNvPr>
          <p:cNvSpPr>
            <a:spLocks noGrp="1"/>
          </p:cNvSpPr>
          <p:nvPr>
            <p:ph type="sldNum" sz="quarter" idx="12"/>
          </p:nvPr>
        </p:nvSpPr>
        <p:spPr/>
        <p:txBody>
          <a:bodyPr/>
          <a:lstStyle/>
          <a:p>
            <a:fld id="{2791A4CC-B434-4A8A-898E-0D2DE7C33331}" type="slidenum">
              <a:rPr lang="en-US" smtClean="0"/>
              <a:t>‹#›</a:t>
            </a:fld>
            <a:endParaRPr lang="en-US"/>
          </a:p>
        </p:txBody>
      </p:sp>
    </p:spTree>
    <p:extLst>
      <p:ext uri="{BB962C8B-B14F-4D97-AF65-F5344CB8AC3E}">
        <p14:creationId xmlns:p14="http://schemas.microsoft.com/office/powerpoint/2010/main" val="137982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CA0121-246F-4434-8067-3C9B0D626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19C1A7-DE3B-429D-958F-A168E1F2AA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CC77-3C0A-4E6C-8A5A-3428211659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066D4-5D4C-453B-9A5F-AED5BC724328}" type="datetimeFigureOut">
              <a:rPr lang="en-US" smtClean="0"/>
              <a:t>3/7/2019</a:t>
            </a:fld>
            <a:endParaRPr lang="en-US"/>
          </a:p>
        </p:txBody>
      </p:sp>
      <p:sp>
        <p:nvSpPr>
          <p:cNvPr id="5" name="Footer Placeholder 4">
            <a:extLst>
              <a:ext uri="{FF2B5EF4-FFF2-40B4-BE49-F238E27FC236}">
                <a16:creationId xmlns:a16="http://schemas.microsoft.com/office/drawing/2014/main" id="{7A67A29E-61ED-4E73-8357-8F65FED958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803AB5-849C-41F6-8925-E9861C225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1A4CC-B434-4A8A-898E-0D2DE7C33331}" type="slidenum">
              <a:rPr lang="en-US" smtClean="0"/>
              <a:t>‹#›</a:t>
            </a:fld>
            <a:endParaRPr lang="en-US"/>
          </a:p>
        </p:txBody>
      </p:sp>
    </p:spTree>
    <p:extLst>
      <p:ext uri="{BB962C8B-B14F-4D97-AF65-F5344CB8AC3E}">
        <p14:creationId xmlns:p14="http://schemas.microsoft.com/office/powerpoint/2010/main" val="1928403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25E710-A769-4315-942C-2EC4C3700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4097959" cy="1691778"/>
          </a:xfrm>
          <a:prstGeom prst="rect">
            <a:avLst/>
          </a:prstGeom>
        </p:spPr>
      </p:pic>
      <p:sp>
        <p:nvSpPr>
          <p:cNvPr id="5" name="Rectangle 4">
            <a:extLst>
              <a:ext uri="{FF2B5EF4-FFF2-40B4-BE49-F238E27FC236}">
                <a16:creationId xmlns:a16="http://schemas.microsoft.com/office/drawing/2014/main" id="{FB09679E-36D8-420D-A547-AAF8B9852594}"/>
              </a:ext>
            </a:extLst>
          </p:cNvPr>
          <p:cNvSpPr/>
          <p:nvPr/>
        </p:nvSpPr>
        <p:spPr>
          <a:xfrm>
            <a:off x="1706880" y="3622040"/>
            <a:ext cx="8111158" cy="1219200"/>
          </a:xfrm>
          <a:prstGeom prst="rect">
            <a:avLst/>
          </a:prstGeom>
          <a:solidFill>
            <a:srgbClr val="1173A0"/>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645FADC-8CBB-41AC-886C-8D7F580F6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923" y="3831146"/>
            <a:ext cx="1059447" cy="1010094"/>
          </a:xfrm>
          <a:prstGeom prst="rect">
            <a:avLst/>
          </a:prstGeom>
        </p:spPr>
      </p:pic>
      <p:pic>
        <p:nvPicPr>
          <p:cNvPr id="9" name="Picture 8">
            <a:extLst>
              <a:ext uri="{FF2B5EF4-FFF2-40B4-BE49-F238E27FC236}">
                <a16:creationId xmlns:a16="http://schemas.microsoft.com/office/drawing/2014/main" id="{1B43000E-2CFD-40E1-818F-BDCCE2F5B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202" y="3831146"/>
            <a:ext cx="1059448" cy="1010095"/>
          </a:xfrm>
          <a:prstGeom prst="rect">
            <a:avLst/>
          </a:prstGeom>
        </p:spPr>
      </p:pic>
      <p:pic>
        <p:nvPicPr>
          <p:cNvPr id="11" name="Picture 10">
            <a:extLst>
              <a:ext uri="{FF2B5EF4-FFF2-40B4-BE49-F238E27FC236}">
                <a16:creationId xmlns:a16="http://schemas.microsoft.com/office/drawing/2014/main" id="{319BC33F-468E-4E55-8CB4-735A377B7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8482" y="3830695"/>
            <a:ext cx="1059447" cy="1010997"/>
          </a:xfrm>
          <a:prstGeom prst="rect">
            <a:avLst/>
          </a:prstGeom>
        </p:spPr>
      </p:pic>
      <p:sp>
        <p:nvSpPr>
          <p:cNvPr id="12" name="TextBox 11">
            <a:extLst>
              <a:ext uri="{FF2B5EF4-FFF2-40B4-BE49-F238E27FC236}">
                <a16:creationId xmlns:a16="http://schemas.microsoft.com/office/drawing/2014/main" id="{86341D03-8CA9-4BF6-B998-E33CFB4833BC}"/>
              </a:ext>
            </a:extLst>
          </p:cNvPr>
          <p:cNvSpPr txBox="1"/>
          <p:nvPr/>
        </p:nvSpPr>
        <p:spPr>
          <a:xfrm>
            <a:off x="1940660" y="3664241"/>
            <a:ext cx="3021981" cy="830997"/>
          </a:xfrm>
          <a:prstGeom prst="rect">
            <a:avLst/>
          </a:prstGeom>
          <a:noFill/>
        </p:spPr>
        <p:txBody>
          <a:bodyPr wrap="none" rtlCol="0">
            <a:spAutoFit/>
          </a:bodyPr>
          <a:lstStyle/>
          <a:p>
            <a:r>
              <a:rPr lang="en-US" sz="4800" b="1" dirty="0">
                <a:solidFill>
                  <a:schemeClr val="bg1">
                    <a:lumMod val="95000"/>
                  </a:schemeClr>
                </a:solidFill>
                <a:latin typeface="Arial Black" panose="020B0A04020102020204" pitchFamily="34" charset="0"/>
              </a:rPr>
              <a:t>Register</a:t>
            </a:r>
          </a:p>
        </p:txBody>
      </p:sp>
      <p:sp>
        <p:nvSpPr>
          <p:cNvPr id="13" name="TextBox 12">
            <a:extLst>
              <a:ext uri="{FF2B5EF4-FFF2-40B4-BE49-F238E27FC236}">
                <a16:creationId xmlns:a16="http://schemas.microsoft.com/office/drawing/2014/main" id="{995DDAA0-ACCF-44BD-AA52-C83419366605}"/>
              </a:ext>
            </a:extLst>
          </p:cNvPr>
          <p:cNvSpPr txBox="1"/>
          <p:nvPr/>
        </p:nvSpPr>
        <p:spPr>
          <a:xfrm>
            <a:off x="2051753" y="4407623"/>
            <a:ext cx="3840860" cy="369332"/>
          </a:xfrm>
          <a:prstGeom prst="rect">
            <a:avLst/>
          </a:prstGeom>
          <a:noFill/>
        </p:spPr>
        <p:txBody>
          <a:bodyPr wrap="none" rtlCol="0">
            <a:spAutoFit/>
          </a:bodyPr>
          <a:lstStyle/>
          <a:p>
            <a:r>
              <a:rPr lang="en-US" b="1" dirty="0">
                <a:solidFill>
                  <a:schemeClr val="bg1">
                    <a:lumMod val="95000"/>
                  </a:schemeClr>
                </a:solidFill>
              </a:rPr>
              <a:t>To download PowerPoints &amp; Materials</a:t>
            </a:r>
          </a:p>
        </p:txBody>
      </p:sp>
      <p:sp>
        <p:nvSpPr>
          <p:cNvPr id="14" name="TextBox 13">
            <a:extLst>
              <a:ext uri="{FF2B5EF4-FFF2-40B4-BE49-F238E27FC236}">
                <a16:creationId xmlns:a16="http://schemas.microsoft.com/office/drawing/2014/main" id="{784C7616-37C7-432A-82D7-871D35850A76}"/>
              </a:ext>
            </a:extLst>
          </p:cNvPr>
          <p:cNvSpPr txBox="1"/>
          <p:nvPr/>
        </p:nvSpPr>
        <p:spPr>
          <a:xfrm>
            <a:off x="4927600" y="101600"/>
            <a:ext cx="184731" cy="369332"/>
          </a:xfrm>
          <a:prstGeom prst="rect">
            <a:avLst/>
          </a:prstGeom>
          <a:noFill/>
        </p:spPr>
        <p:txBody>
          <a:bodyPr wrap="none" rtlCol="0">
            <a:spAutoFit/>
          </a:bodyPr>
          <a:lstStyle/>
          <a:p>
            <a:endParaRPr lang="en-US" dirty="0">
              <a:solidFill>
                <a:srgbClr val="0E255B"/>
              </a:solidFill>
            </a:endParaRPr>
          </a:p>
        </p:txBody>
      </p:sp>
      <p:sp>
        <p:nvSpPr>
          <p:cNvPr id="10" name="Rectangle 9">
            <a:extLst>
              <a:ext uri="{FF2B5EF4-FFF2-40B4-BE49-F238E27FC236}">
                <a16:creationId xmlns:a16="http://schemas.microsoft.com/office/drawing/2014/main" id="{85B9C33D-5F33-4AD5-B9F2-256BECF46CF1}"/>
              </a:ext>
            </a:extLst>
          </p:cNvPr>
          <p:cNvSpPr/>
          <p:nvPr/>
        </p:nvSpPr>
        <p:spPr>
          <a:xfrm>
            <a:off x="1706880" y="2327740"/>
            <a:ext cx="8111157" cy="1219200"/>
          </a:xfrm>
          <a:prstGeom prst="rect">
            <a:avLst/>
          </a:prstGeom>
          <a:solidFill>
            <a:srgbClr val="336B50"/>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8DB7EA9-6177-4CB1-A31E-668C5047C5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7853" y="2491917"/>
            <a:ext cx="1060704" cy="1011293"/>
          </a:xfrm>
          <a:prstGeom prst="rect">
            <a:avLst/>
          </a:prstGeom>
        </p:spPr>
      </p:pic>
      <p:sp>
        <p:nvSpPr>
          <p:cNvPr id="16" name="TextBox 15">
            <a:extLst>
              <a:ext uri="{FF2B5EF4-FFF2-40B4-BE49-F238E27FC236}">
                <a16:creationId xmlns:a16="http://schemas.microsoft.com/office/drawing/2014/main" id="{83CB39BC-942C-447A-9031-1F4A7191E8D2}"/>
              </a:ext>
            </a:extLst>
          </p:cNvPr>
          <p:cNvSpPr txBox="1"/>
          <p:nvPr/>
        </p:nvSpPr>
        <p:spPr>
          <a:xfrm>
            <a:off x="1940660" y="2573197"/>
            <a:ext cx="2272289" cy="830997"/>
          </a:xfrm>
          <a:prstGeom prst="rect">
            <a:avLst/>
          </a:prstGeom>
          <a:noFill/>
        </p:spPr>
        <p:txBody>
          <a:bodyPr wrap="none" rtlCol="0">
            <a:spAutoFit/>
          </a:bodyPr>
          <a:lstStyle/>
          <a:p>
            <a:r>
              <a:rPr lang="en-US" sz="4800" b="1" dirty="0">
                <a:solidFill>
                  <a:schemeClr val="bg1">
                    <a:lumMod val="95000"/>
                  </a:schemeClr>
                </a:solidFill>
                <a:latin typeface="Arial Black" panose="020B0A04020102020204" pitchFamily="34" charset="0"/>
              </a:rPr>
              <a:t>Watch</a:t>
            </a:r>
          </a:p>
        </p:txBody>
      </p:sp>
      <p:sp>
        <p:nvSpPr>
          <p:cNvPr id="17" name="TextBox 16">
            <a:extLst>
              <a:ext uri="{FF2B5EF4-FFF2-40B4-BE49-F238E27FC236}">
                <a16:creationId xmlns:a16="http://schemas.microsoft.com/office/drawing/2014/main" id="{12BEFBBD-50A8-4E2E-BB29-204E3A280EE5}"/>
              </a:ext>
            </a:extLst>
          </p:cNvPr>
          <p:cNvSpPr txBox="1"/>
          <p:nvPr/>
        </p:nvSpPr>
        <p:spPr>
          <a:xfrm>
            <a:off x="4094616" y="2922143"/>
            <a:ext cx="2849498" cy="369332"/>
          </a:xfrm>
          <a:prstGeom prst="rect">
            <a:avLst/>
          </a:prstGeom>
          <a:noFill/>
        </p:spPr>
        <p:txBody>
          <a:bodyPr wrap="none" rtlCol="0">
            <a:spAutoFit/>
          </a:bodyPr>
          <a:lstStyle/>
          <a:p>
            <a:r>
              <a:rPr lang="en-US" b="1" dirty="0">
                <a:solidFill>
                  <a:schemeClr val="bg1">
                    <a:lumMod val="95000"/>
                  </a:schemeClr>
                </a:solidFill>
              </a:rPr>
              <a:t>the video of this Bible study</a:t>
            </a:r>
          </a:p>
        </p:txBody>
      </p:sp>
      <p:sp>
        <p:nvSpPr>
          <p:cNvPr id="18" name="Rectangle 17">
            <a:extLst>
              <a:ext uri="{FF2B5EF4-FFF2-40B4-BE49-F238E27FC236}">
                <a16:creationId xmlns:a16="http://schemas.microsoft.com/office/drawing/2014/main" id="{26E023EA-73B0-417D-88C6-BCE99B70E99E}"/>
              </a:ext>
            </a:extLst>
          </p:cNvPr>
          <p:cNvSpPr/>
          <p:nvPr/>
        </p:nvSpPr>
        <p:spPr>
          <a:xfrm>
            <a:off x="1706879" y="4977991"/>
            <a:ext cx="8111158" cy="1219200"/>
          </a:xfrm>
          <a:prstGeom prst="rect">
            <a:avLst/>
          </a:prstGeom>
          <a:solidFill>
            <a:srgbClr val="0E255B"/>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6A18950-06B7-4122-8C7D-7B80561906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37" y="5110071"/>
            <a:ext cx="2634343" cy="102446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7D20F88D-0193-45BD-ADB0-3E505A2102DB}"/>
              </a:ext>
            </a:extLst>
          </p:cNvPr>
          <p:cNvSpPr txBox="1"/>
          <p:nvPr/>
        </p:nvSpPr>
        <p:spPr>
          <a:xfrm>
            <a:off x="1940660" y="5172092"/>
            <a:ext cx="2455416" cy="830997"/>
          </a:xfrm>
          <a:prstGeom prst="rect">
            <a:avLst/>
          </a:prstGeom>
          <a:noFill/>
        </p:spPr>
        <p:txBody>
          <a:bodyPr wrap="none" rtlCol="0">
            <a:spAutoFit/>
          </a:bodyPr>
          <a:lstStyle/>
          <a:p>
            <a:r>
              <a:rPr lang="en-US" sz="4800" b="1" dirty="0">
                <a:solidFill>
                  <a:schemeClr val="bg1">
                    <a:lumMod val="95000"/>
                  </a:schemeClr>
                </a:solidFill>
                <a:latin typeface="Arial Black" panose="020B0A04020102020204" pitchFamily="34" charset="0"/>
              </a:rPr>
              <a:t>Return</a:t>
            </a:r>
          </a:p>
        </p:txBody>
      </p:sp>
      <p:sp>
        <p:nvSpPr>
          <p:cNvPr id="20" name="TextBox 19">
            <a:extLst>
              <a:ext uri="{FF2B5EF4-FFF2-40B4-BE49-F238E27FC236}">
                <a16:creationId xmlns:a16="http://schemas.microsoft.com/office/drawing/2014/main" id="{ECBE4E4C-3917-4908-9FAE-CC71AE8921ED}"/>
              </a:ext>
            </a:extLst>
          </p:cNvPr>
          <p:cNvSpPr txBox="1"/>
          <p:nvPr/>
        </p:nvSpPr>
        <p:spPr>
          <a:xfrm>
            <a:off x="4297897" y="5520337"/>
            <a:ext cx="1895134" cy="369332"/>
          </a:xfrm>
          <a:prstGeom prst="rect">
            <a:avLst/>
          </a:prstGeom>
          <a:noFill/>
        </p:spPr>
        <p:txBody>
          <a:bodyPr wrap="none" rtlCol="0">
            <a:spAutoFit/>
          </a:bodyPr>
          <a:lstStyle/>
          <a:p>
            <a:r>
              <a:rPr lang="en-US" b="1" dirty="0">
                <a:solidFill>
                  <a:schemeClr val="bg1">
                    <a:lumMod val="95000"/>
                  </a:schemeClr>
                </a:solidFill>
              </a:rPr>
              <a:t>to the Home page</a:t>
            </a:r>
          </a:p>
        </p:txBody>
      </p:sp>
    </p:spTree>
    <p:extLst>
      <p:ext uri="{BB962C8B-B14F-4D97-AF65-F5344CB8AC3E}">
        <p14:creationId xmlns:p14="http://schemas.microsoft.com/office/powerpoint/2010/main" val="1929303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02907B-05A3-45B1-A51C-58DA1F5401E9}"/>
              </a:ext>
            </a:extLst>
          </p:cNvPr>
          <p:cNvSpPr/>
          <p:nvPr/>
        </p:nvSpPr>
        <p:spPr>
          <a:xfrm>
            <a:off x="77820" y="0"/>
            <a:ext cx="12114179" cy="59323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A wooden table&#10;&#10;Description generated with high confidence">
            <a:extLst>
              <a:ext uri="{FF2B5EF4-FFF2-40B4-BE49-F238E27FC236}">
                <a16:creationId xmlns:a16="http://schemas.microsoft.com/office/drawing/2014/main" id="{3112B026-D300-4162-B08B-ABD22154FCA3}"/>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629067" y="0"/>
            <a:ext cx="10562934" cy="5932302"/>
          </a:xfrm>
          <a:prstGeom prst="rect">
            <a:avLst/>
          </a:prstGeom>
        </p:spPr>
      </p:pic>
      <p:pic>
        <p:nvPicPr>
          <p:cNvPr id="5" name="Picture 4" descr="A picture containing person, sitting, man&#10;&#10;Description generated with very high confidence">
            <a:extLst>
              <a:ext uri="{FF2B5EF4-FFF2-40B4-BE49-F238E27FC236}">
                <a16:creationId xmlns:a16="http://schemas.microsoft.com/office/drawing/2014/main" id="{254D9554-32CE-4A61-8CE9-D00C49883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97534" cy="5932302"/>
          </a:xfrm>
          <a:prstGeom prst="rect">
            <a:avLst/>
          </a:prstGeom>
        </p:spPr>
      </p:pic>
      <p:pic>
        <p:nvPicPr>
          <p:cNvPr id="6" name="Picture 5" descr="A screenshot of a cell phone&#10;&#10;Description generated with very high confidence">
            <a:extLst>
              <a:ext uri="{FF2B5EF4-FFF2-40B4-BE49-F238E27FC236}">
                <a16:creationId xmlns:a16="http://schemas.microsoft.com/office/drawing/2014/main" id="{E1F61A53-4CAB-46AC-8351-B7612BA47C7F}"/>
              </a:ext>
            </a:extLst>
          </p:cNvPr>
          <p:cNvPicPr>
            <a:picLocks noChangeAspect="1"/>
          </p:cNvPicPr>
          <p:nvPr/>
        </p:nvPicPr>
        <p:blipFill rotWithShape="1">
          <a:blip r:embed="rId4"/>
          <a:srcRect l="3573" t="949" r="2688" b="1270"/>
          <a:stretch/>
        </p:blipFill>
        <p:spPr>
          <a:xfrm>
            <a:off x="4766553" y="233464"/>
            <a:ext cx="1984443" cy="5447489"/>
          </a:xfrm>
          <a:prstGeom prst="rect">
            <a:avLst/>
          </a:prstGeom>
          <a:effectLst>
            <a:outerShdw blurRad="50800" dist="38100" algn="l" rotWithShape="0">
              <a:prstClr val="black">
                <a:alpha val="40000"/>
              </a:prstClr>
            </a:outerShdw>
          </a:effectLst>
        </p:spPr>
      </p:pic>
      <p:pic>
        <p:nvPicPr>
          <p:cNvPr id="8" name="Picture 7" descr="A screenshot of a cell phone&#10;&#10;Description generated with very high confidence">
            <a:extLst>
              <a:ext uri="{FF2B5EF4-FFF2-40B4-BE49-F238E27FC236}">
                <a16:creationId xmlns:a16="http://schemas.microsoft.com/office/drawing/2014/main" id="{DB1154BB-AE6A-4C32-A12D-1B28F5614F5B}"/>
              </a:ext>
            </a:extLst>
          </p:cNvPr>
          <p:cNvPicPr>
            <a:picLocks noChangeAspect="1"/>
          </p:cNvPicPr>
          <p:nvPr/>
        </p:nvPicPr>
        <p:blipFill rotWithShape="1">
          <a:blip r:embed="rId5"/>
          <a:srcRect l="3484" t="1032" r="2962" b="26712"/>
          <a:stretch/>
        </p:blipFill>
        <p:spPr>
          <a:xfrm>
            <a:off x="6984458" y="1682885"/>
            <a:ext cx="1984443" cy="399806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0268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ooden table&#10;&#10;Description generated with high confidence">
            <a:extLst>
              <a:ext uri="{FF2B5EF4-FFF2-40B4-BE49-F238E27FC236}">
                <a16:creationId xmlns:a16="http://schemas.microsoft.com/office/drawing/2014/main" id="{F8AD543F-8050-4386-BC49-7601F49BA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47210"/>
          </a:xfrm>
          <a:prstGeom prst="rect">
            <a:avLst/>
          </a:prstGeom>
        </p:spPr>
      </p:pic>
      <p:pic>
        <p:nvPicPr>
          <p:cNvPr id="4" name="Picture 3" descr="A screenshot of a cell phone&#10;&#10;Description generated with very high confidence">
            <a:extLst>
              <a:ext uri="{FF2B5EF4-FFF2-40B4-BE49-F238E27FC236}">
                <a16:creationId xmlns:a16="http://schemas.microsoft.com/office/drawing/2014/main" id="{474F195D-D56F-4DE1-90B4-DF00AA40D5BC}"/>
              </a:ext>
            </a:extLst>
          </p:cNvPr>
          <p:cNvPicPr>
            <a:picLocks noChangeAspect="1"/>
          </p:cNvPicPr>
          <p:nvPr/>
        </p:nvPicPr>
        <p:blipFill rotWithShape="1">
          <a:blip r:embed="rId3"/>
          <a:srcRect r="198" b="25433"/>
          <a:stretch/>
        </p:blipFill>
        <p:spPr>
          <a:xfrm>
            <a:off x="237874" y="152981"/>
            <a:ext cx="2320838" cy="45232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883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74A11E-B2D3-48CD-A42C-3149CFCD7ACA}"/>
              </a:ext>
            </a:extLst>
          </p:cNvPr>
          <p:cNvPicPr>
            <a:picLocks noChangeAspect="1"/>
          </p:cNvPicPr>
          <p:nvPr/>
        </p:nvPicPr>
        <p:blipFill rotWithShape="1">
          <a:blip r:embed="rId2">
            <a:extLst>
              <a:ext uri="{28A0092B-C50C-407E-A947-70E740481C1C}">
                <a14:useLocalDpi xmlns:a14="http://schemas.microsoft.com/office/drawing/2010/main" val="0"/>
              </a:ext>
            </a:extLst>
          </a:blip>
          <a:srcRect t="75767"/>
          <a:stretch/>
        </p:blipFill>
        <p:spPr>
          <a:xfrm>
            <a:off x="1575881" y="3803514"/>
            <a:ext cx="8453336" cy="1153521"/>
          </a:xfrm>
          <a:prstGeom prst="rect">
            <a:avLst/>
          </a:prstGeom>
        </p:spPr>
      </p:pic>
    </p:spTree>
    <p:extLst>
      <p:ext uri="{BB962C8B-B14F-4D97-AF65-F5344CB8AC3E}">
        <p14:creationId xmlns:p14="http://schemas.microsoft.com/office/powerpoint/2010/main" val="169656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33F4503-C46B-40A0-A323-037A68FA7944}"/>
              </a:ext>
            </a:extLst>
          </p:cNvPr>
          <p:cNvGraphicFramePr>
            <a:graphicFrameLocks noGrp="1"/>
          </p:cNvGraphicFramePr>
          <p:nvPr>
            <p:extLst>
              <p:ext uri="{D42A27DB-BD31-4B8C-83A1-F6EECF244321}">
                <p14:modId xmlns:p14="http://schemas.microsoft.com/office/powerpoint/2010/main" val="1284528429"/>
              </p:ext>
            </p:extLst>
          </p:nvPr>
        </p:nvGraphicFramePr>
        <p:xfrm>
          <a:off x="1811149" y="1253331"/>
          <a:ext cx="7953636" cy="4518639"/>
        </p:xfrm>
        <a:graphic>
          <a:graphicData uri="http://schemas.openxmlformats.org/drawingml/2006/table">
            <a:tbl>
              <a:tblPr firstRow="1" firstCol="1" bandRow="1">
                <a:tableStyleId>{5C22544A-7EE6-4342-B048-85BDC9FD1C3A}</a:tableStyleId>
              </a:tblPr>
              <a:tblGrid>
                <a:gridCol w="2711581">
                  <a:extLst>
                    <a:ext uri="{9D8B030D-6E8A-4147-A177-3AD203B41FA5}">
                      <a16:colId xmlns:a16="http://schemas.microsoft.com/office/drawing/2014/main" val="3236914483"/>
                    </a:ext>
                  </a:extLst>
                </a:gridCol>
                <a:gridCol w="2595359">
                  <a:extLst>
                    <a:ext uri="{9D8B030D-6E8A-4147-A177-3AD203B41FA5}">
                      <a16:colId xmlns:a16="http://schemas.microsoft.com/office/drawing/2014/main" val="3628674571"/>
                    </a:ext>
                  </a:extLst>
                </a:gridCol>
                <a:gridCol w="2646696">
                  <a:extLst>
                    <a:ext uri="{9D8B030D-6E8A-4147-A177-3AD203B41FA5}">
                      <a16:colId xmlns:a16="http://schemas.microsoft.com/office/drawing/2014/main" val="1798477458"/>
                    </a:ext>
                  </a:extLst>
                </a:gridCol>
              </a:tblGrid>
              <a:tr h="248728">
                <a:tc>
                  <a:txBody>
                    <a:bodyPr/>
                    <a:lstStyle/>
                    <a:p>
                      <a:pPr marL="0" marR="0">
                        <a:lnSpc>
                          <a:spcPct val="115000"/>
                        </a:lnSpc>
                        <a:spcBef>
                          <a:spcPts val="0"/>
                        </a:spcBef>
                        <a:spcAft>
                          <a:spcPts val="0"/>
                        </a:spcAft>
                      </a:pPr>
                      <a:r>
                        <a:rPr lang="en-US" sz="1000" b="0" dirty="0">
                          <a:solidFill>
                            <a:schemeClr val="tx1"/>
                          </a:solidFill>
                          <a:effectLst/>
                        </a:rPr>
                        <a:t> </a:t>
                      </a:r>
                      <a:endParaRPr lang="en-US" sz="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95" marR="37995" marT="37995" marB="37995">
                    <a:noFill/>
                  </a:tcPr>
                </a:tc>
                <a:tc>
                  <a:txBody>
                    <a:bodyPr/>
                    <a:lstStyle/>
                    <a:p>
                      <a:pPr marL="0" marR="0">
                        <a:lnSpc>
                          <a:spcPct val="115000"/>
                        </a:lnSpc>
                        <a:spcBef>
                          <a:spcPts val="0"/>
                        </a:spcBef>
                        <a:spcAft>
                          <a:spcPts val="0"/>
                        </a:spcAft>
                      </a:pPr>
                      <a:r>
                        <a:rPr lang="en-US" sz="1000" b="0">
                          <a:solidFill>
                            <a:schemeClr val="tx1"/>
                          </a:solidFill>
                          <a:effectLst/>
                        </a:rPr>
                        <a:t> </a:t>
                      </a:r>
                      <a:endParaRPr lang="en-US" sz="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95" marR="37995" marT="37995" marB="37995">
                    <a:noFill/>
                  </a:tcPr>
                </a:tc>
                <a:tc>
                  <a:txBody>
                    <a:bodyPr/>
                    <a:lstStyle/>
                    <a:p>
                      <a:pPr marL="0" marR="0">
                        <a:lnSpc>
                          <a:spcPct val="115000"/>
                        </a:lnSpc>
                        <a:spcBef>
                          <a:spcPts val="0"/>
                        </a:spcBef>
                        <a:spcAft>
                          <a:spcPts val="0"/>
                        </a:spcAft>
                      </a:pPr>
                      <a:r>
                        <a:rPr lang="en-US" sz="1000" b="0">
                          <a:solidFill>
                            <a:schemeClr val="tx1"/>
                          </a:solidFill>
                          <a:effectLst/>
                        </a:rPr>
                        <a:t> </a:t>
                      </a:r>
                      <a:endParaRPr lang="en-US" sz="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95" marR="37995" marT="37995" marB="37995">
                    <a:noFill/>
                  </a:tcPr>
                </a:tc>
                <a:extLst>
                  <a:ext uri="{0D108BD9-81ED-4DB2-BD59-A6C34878D82A}">
                    <a16:rowId xmlns:a16="http://schemas.microsoft.com/office/drawing/2014/main" val="633467812"/>
                  </a:ext>
                </a:extLst>
              </a:tr>
              <a:tr h="4102609">
                <a:tc>
                  <a:txBody>
                    <a:bodyPr/>
                    <a:lstStyle/>
                    <a:p>
                      <a:pPr marL="0" marR="0">
                        <a:lnSpc>
                          <a:spcPct val="115000"/>
                        </a:lnSpc>
                        <a:spcBef>
                          <a:spcPts val="0"/>
                        </a:spcBef>
                        <a:spcAft>
                          <a:spcPts val="0"/>
                        </a:spcAft>
                      </a:pPr>
                      <a:r>
                        <a:rPr lang="en-US" sz="1200" b="1" dirty="0">
                          <a:solidFill>
                            <a:schemeClr val="tx1"/>
                          </a:solidFill>
                          <a:effectLst/>
                        </a:rPr>
                        <a:t>2 Timothy 2:22-26 </a:t>
                      </a:r>
                    </a:p>
                    <a:p>
                      <a:pPr marL="0" marR="0">
                        <a:lnSpc>
                          <a:spcPct val="115000"/>
                        </a:lnSpc>
                        <a:spcBef>
                          <a:spcPts val="0"/>
                        </a:spcBef>
                        <a:spcAft>
                          <a:spcPts val="0"/>
                        </a:spcAft>
                      </a:pPr>
                      <a:r>
                        <a:rPr lang="en-US" sz="1200" b="0" dirty="0">
                          <a:solidFill>
                            <a:schemeClr val="tx1"/>
                          </a:solidFill>
                          <a:effectLst/>
                        </a:rPr>
                        <a:t>22 Flee also youthful lusts: but follow righteousness, faith, charity, peace, with them that call on the Lord out of a pure heart. </a:t>
                      </a:r>
                    </a:p>
                    <a:p>
                      <a:pPr marL="0" marR="0">
                        <a:lnSpc>
                          <a:spcPct val="115000"/>
                        </a:lnSpc>
                        <a:spcBef>
                          <a:spcPts val="0"/>
                        </a:spcBef>
                        <a:spcAft>
                          <a:spcPts val="0"/>
                        </a:spcAft>
                      </a:pPr>
                      <a:r>
                        <a:rPr lang="en-US" sz="1200" b="0" dirty="0">
                          <a:solidFill>
                            <a:schemeClr val="tx1"/>
                          </a:solidFill>
                          <a:effectLst/>
                        </a:rPr>
                        <a:t>23 But foolish and unlearned questions avoid, knowing that they do gender </a:t>
                      </a:r>
                      <a:r>
                        <a:rPr lang="en-US" sz="1200" b="0" dirty="0" err="1">
                          <a:solidFill>
                            <a:schemeClr val="tx1"/>
                          </a:solidFill>
                          <a:effectLst/>
                        </a:rPr>
                        <a:t>strifes</a:t>
                      </a:r>
                      <a:r>
                        <a:rPr lang="en-US" sz="1200" b="0" dirty="0">
                          <a:solidFill>
                            <a:schemeClr val="tx1"/>
                          </a:solidFill>
                          <a:effectLst/>
                        </a:rPr>
                        <a:t>. </a:t>
                      </a:r>
                    </a:p>
                    <a:p>
                      <a:pPr marL="0" marR="0">
                        <a:lnSpc>
                          <a:spcPct val="115000"/>
                        </a:lnSpc>
                        <a:spcBef>
                          <a:spcPts val="0"/>
                        </a:spcBef>
                        <a:spcAft>
                          <a:spcPts val="0"/>
                        </a:spcAft>
                      </a:pPr>
                      <a:r>
                        <a:rPr lang="en-US" sz="1200" b="0" dirty="0">
                          <a:solidFill>
                            <a:schemeClr val="tx1"/>
                          </a:solidFill>
                          <a:effectLst/>
                        </a:rPr>
                        <a:t>24 And the servant of the Lord must not strive; but be gentle unto all men, apt to teach, patient, </a:t>
                      </a:r>
                    </a:p>
                    <a:p>
                      <a:pPr marL="0" marR="0">
                        <a:lnSpc>
                          <a:spcPct val="115000"/>
                        </a:lnSpc>
                        <a:spcBef>
                          <a:spcPts val="0"/>
                        </a:spcBef>
                        <a:spcAft>
                          <a:spcPts val="0"/>
                        </a:spcAft>
                      </a:pPr>
                      <a:r>
                        <a:rPr lang="en-US" sz="1200" b="0" dirty="0">
                          <a:solidFill>
                            <a:schemeClr val="tx1"/>
                          </a:solidFill>
                          <a:effectLst/>
                        </a:rPr>
                        <a:t>25 In meekness instructing those that oppose themselves; if God peradventure will give them repentance to the acknowledging of the truth; </a:t>
                      </a:r>
                    </a:p>
                    <a:p>
                      <a:pPr marL="0" marR="0">
                        <a:lnSpc>
                          <a:spcPct val="115000"/>
                        </a:lnSpc>
                        <a:spcBef>
                          <a:spcPts val="0"/>
                        </a:spcBef>
                        <a:spcAft>
                          <a:spcPts val="0"/>
                        </a:spcAft>
                      </a:pPr>
                      <a:r>
                        <a:rPr lang="en-US" sz="1200" b="0" dirty="0">
                          <a:solidFill>
                            <a:schemeClr val="tx1"/>
                          </a:solidFill>
                          <a:effectLst/>
                        </a:rPr>
                        <a:t>26 And that they may recover themselves out of the snare of the devil, who are taken captive by him at his will.</a:t>
                      </a:r>
                      <a:endParaRPr lang="en-US" sz="1050" b="0" dirty="0">
                        <a:solidFill>
                          <a:schemeClr val="tx1"/>
                        </a:solidFill>
                        <a:effectLst/>
                      </a:endParaRPr>
                    </a:p>
                    <a:p>
                      <a:pPr marL="0" marR="0">
                        <a:lnSpc>
                          <a:spcPct val="115000"/>
                        </a:lnSpc>
                        <a:spcBef>
                          <a:spcPts val="0"/>
                        </a:spcBef>
                        <a:spcAft>
                          <a:spcPts val="0"/>
                        </a:spcAft>
                      </a:pPr>
                      <a:r>
                        <a:rPr lang="en-US" sz="1200" b="0" dirty="0">
                          <a:solidFill>
                            <a:schemeClr val="tx1"/>
                          </a:solidFill>
                          <a:effectLst/>
                        </a:rPr>
                        <a:t> </a:t>
                      </a:r>
                      <a:endParaRPr lang="en-US" sz="10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95" marR="37995" marT="37995" marB="37995">
                    <a:noFill/>
                  </a:tcPr>
                </a:tc>
                <a:tc>
                  <a:txBody>
                    <a:bodyPr/>
                    <a:lstStyle/>
                    <a:p>
                      <a:pPr marL="0" marR="0">
                        <a:lnSpc>
                          <a:spcPct val="115000"/>
                        </a:lnSpc>
                        <a:spcBef>
                          <a:spcPts val="0"/>
                        </a:spcBef>
                        <a:spcAft>
                          <a:spcPts val="0"/>
                        </a:spcAft>
                      </a:pPr>
                      <a:r>
                        <a:rPr lang="en-US" sz="1200" b="1" dirty="0">
                          <a:solidFill>
                            <a:srgbClr val="0E255B"/>
                          </a:solidFill>
                          <a:effectLst/>
                        </a:rPr>
                        <a:t>2 Timothy 2:22-26 </a:t>
                      </a:r>
                    </a:p>
                    <a:p>
                      <a:pPr marL="0" marR="0">
                        <a:lnSpc>
                          <a:spcPct val="115000"/>
                        </a:lnSpc>
                        <a:spcBef>
                          <a:spcPts val="0"/>
                        </a:spcBef>
                        <a:spcAft>
                          <a:spcPts val="0"/>
                        </a:spcAft>
                      </a:pPr>
                      <a:r>
                        <a:rPr lang="en-US" sz="1200" b="0" dirty="0">
                          <a:solidFill>
                            <a:srgbClr val="0E255B"/>
                          </a:solidFill>
                          <a:effectLst/>
                        </a:rPr>
                        <a:t>22 Flee also youthful lusts; but pursue righteousness, faith, love, peace with those who call on the Lord out of a pure heart. </a:t>
                      </a:r>
                    </a:p>
                    <a:p>
                      <a:pPr marL="0" marR="0">
                        <a:lnSpc>
                          <a:spcPct val="115000"/>
                        </a:lnSpc>
                        <a:spcBef>
                          <a:spcPts val="0"/>
                        </a:spcBef>
                        <a:spcAft>
                          <a:spcPts val="0"/>
                        </a:spcAft>
                      </a:pPr>
                      <a:r>
                        <a:rPr lang="en-US" sz="1200" b="0" dirty="0">
                          <a:solidFill>
                            <a:srgbClr val="0E255B"/>
                          </a:solidFill>
                          <a:effectLst/>
                        </a:rPr>
                        <a:t>23 But avoid foolish and ignorant disputes, knowing that they generate strife. </a:t>
                      </a:r>
                    </a:p>
                    <a:p>
                      <a:pPr marL="0" marR="0">
                        <a:lnSpc>
                          <a:spcPct val="115000"/>
                        </a:lnSpc>
                        <a:spcBef>
                          <a:spcPts val="0"/>
                        </a:spcBef>
                        <a:spcAft>
                          <a:spcPts val="0"/>
                        </a:spcAft>
                      </a:pPr>
                      <a:r>
                        <a:rPr lang="en-US" sz="1200" b="0" dirty="0">
                          <a:solidFill>
                            <a:srgbClr val="0E255B"/>
                          </a:solidFill>
                          <a:effectLst/>
                        </a:rPr>
                        <a:t>24 And a servant of the Lord must not quarrel but be gentle to all, able to teach, patient, </a:t>
                      </a:r>
                    </a:p>
                    <a:p>
                      <a:pPr marL="0" marR="0">
                        <a:lnSpc>
                          <a:spcPct val="115000"/>
                        </a:lnSpc>
                        <a:spcBef>
                          <a:spcPts val="0"/>
                        </a:spcBef>
                        <a:spcAft>
                          <a:spcPts val="0"/>
                        </a:spcAft>
                      </a:pPr>
                      <a:r>
                        <a:rPr lang="en-US" sz="1200" b="0" dirty="0">
                          <a:solidFill>
                            <a:srgbClr val="0E255B"/>
                          </a:solidFill>
                          <a:effectLst/>
                        </a:rPr>
                        <a:t>25 in humility correcting those who are in opposition, if God perhaps will grant them repentance, so that they may know the truth, </a:t>
                      </a:r>
                    </a:p>
                    <a:p>
                      <a:pPr marL="0" marR="0">
                        <a:lnSpc>
                          <a:spcPct val="115000"/>
                        </a:lnSpc>
                        <a:spcBef>
                          <a:spcPts val="0"/>
                        </a:spcBef>
                        <a:spcAft>
                          <a:spcPts val="0"/>
                        </a:spcAft>
                      </a:pPr>
                      <a:r>
                        <a:rPr lang="en-US" sz="1200" b="0" dirty="0">
                          <a:solidFill>
                            <a:srgbClr val="0E255B"/>
                          </a:solidFill>
                          <a:effectLst/>
                        </a:rPr>
                        <a:t>26 and that they may come to their senses and escape the snare of the devil, having been taken captive by him to do his will.</a:t>
                      </a:r>
                      <a:endParaRPr lang="en-US" sz="1050" b="0" dirty="0">
                        <a:solidFill>
                          <a:srgbClr val="0E255B"/>
                        </a:solidFill>
                        <a:effectLst/>
                      </a:endParaRPr>
                    </a:p>
                    <a:p>
                      <a:pPr marL="0" marR="0">
                        <a:lnSpc>
                          <a:spcPct val="115000"/>
                        </a:lnSpc>
                        <a:spcBef>
                          <a:spcPts val="0"/>
                        </a:spcBef>
                        <a:spcAft>
                          <a:spcPts val="0"/>
                        </a:spcAft>
                      </a:pPr>
                      <a:r>
                        <a:rPr lang="en-US" sz="1200" b="0" dirty="0">
                          <a:solidFill>
                            <a:schemeClr val="tx1"/>
                          </a:solidFill>
                          <a:effectLst/>
                        </a:rPr>
                        <a:t> </a:t>
                      </a:r>
                      <a:endParaRPr lang="en-US" sz="10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95" marR="37995" marT="37995" marB="37995">
                    <a:noFill/>
                  </a:tcPr>
                </a:tc>
                <a:tc>
                  <a:txBody>
                    <a:bodyPr/>
                    <a:lstStyle/>
                    <a:p>
                      <a:pPr marL="0" marR="0">
                        <a:lnSpc>
                          <a:spcPct val="115000"/>
                        </a:lnSpc>
                        <a:spcBef>
                          <a:spcPts val="0"/>
                        </a:spcBef>
                        <a:spcAft>
                          <a:spcPts val="0"/>
                        </a:spcAft>
                      </a:pPr>
                      <a:r>
                        <a:rPr lang="en-US" sz="1200" b="1" dirty="0">
                          <a:solidFill>
                            <a:schemeClr val="tx1"/>
                          </a:solidFill>
                          <a:effectLst/>
                        </a:rPr>
                        <a:t>2 Timothy 2:22-26 </a:t>
                      </a:r>
                    </a:p>
                    <a:p>
                      <a:pPr marL="0" marR="0">
                        <a:lnSpc>
                          <a:spcPct val="115000"/>
                        </a:lnSpc>
                        <a:spcBef>
                          <a:spcPts val="0"/>
                        </a:spcBef>
                        <a:spcAft>
                          <a:spcPts val="0"/>
                        </a:spcAft>
                      </a:pPr>
                      <a:r>
                        <a:rPr lang="en-US" sz="1200" b="0" dirty="0">
                          <a:solidFill>
                            <a:schemeClr val="tx1"/>
                          </a:solidFill>
                          <a:effectLst/>
                        </a:rPr>
                        <a:t>22 So flee youthful passions and pursue righteousness, faith, love, and peace, along with those who call on the Lord from a pure heart. </a:t>
                      </a:r>
                    </a:p>
                    <a:p>
                      <a:pPr marL="0" marR="0">
                        <a:lnSpc>
                          <a:spcPct val="115000"/>
                        </a:lnSpc>
                        <a:spcBef>
                          <a:spcPts val="0"/>
                        </a:spcBef>
                        <a:spcAft>
                          <a:spcPts val="0"/>
                        </a:spcAft>
                      </a:pPr>
                      <a:r>
                        <a:rPr lang="en-US" sz="1200" b="0" dirty="0">
                          <a:solidFill>
                            <a:schemeClr val="tx1"/>
                          </a:solidFill>
                          <a:effectLst/>
                        </a:rPr>
                        <a:t>23 Have nothing to do with foolish, ignorant controversies; you know that they breed quarrels. </a:t>
                      </a:r>
                    </a:p>
                    <a:p>
                      <a:pPr marL="0" marR="0">
                        <a:lnSpc>
                          <a:spcPct val="115000"/>
                        </a:lnSpc>
                        <a:spcBef>
                          <a:spcPts val="0"/>
                        </a:spcBef>
                        <a:spcAft>
                          <a:spcPts val="0"/>
                        </a:spcAft>
                      </a:pPr>
                      <a:r>
                        <a:rPr lang="en-US" sz="1200" b="0" dirty="0">
                          <a:solidFill>
                            <a:schemeClr val="tx1"/>
                          </a:solidFill>
                          <a:effectLst/>
                        </a:rPr>
                        <a:t>24 And the Lord's servant must not be quarrelsome but kind to everyone, able to teach, patiently enduring evil, </a:t>
                      </a:r>
                    </a:p>
                    <a:p>
                      <a:pPr marL="0" marR="0">
                        <a:lnSpc>
                          <a:spcPct val="115000"/>
                        </a:lnSpc>
                        <a:spcBef>
                          <a:spcPts val="0"/>
                        </a:spcBef>
                        <a:spcAft>
                          <a:spcPts val="0"/>
                        </a:spcAft>
                      </a:pPr>
                      <a:r>
                        <a:rPr lang="en-US" sz="1200" b="0" dirty="0">
                          <a:solidFill>
                            <a:schemeClr val="tx1"/>
                          </a:solidFill>
                          <a:effectLst/>
                        </a:rPr>
                        <a:t>25 correcting his opponents with gentleness. God may perhaps grant them repentance leading to a knowledge of the truth, </a:t>
                      </a:r>
                    </a:p>
                    <a:p>
                      <a:pPr marL="0" marR="0">
                        <a:lnSpc>
                          <a:spcPct val="115000"/>
                        </a:lnSpc>
                        <a:spcBef>
                          <a:spcPts val="0"/>
                        </a:spcBef>
                        <a:spcAft>
                          <a:spcPts val="0"/>
                        </a:spcAft>
                      </a:pPr>
                      <a:r>
                        <a:rPr lang="en-US" sz="1200" b="0" dirty="0">
                          <a:solidFill>
                            <a:schemeClr val="tx1"/>
                          </a:solidFill>
                          <a:effectLst/>
                        </a:rPr>
                        <a:t>26 and they may come to their senses and escape from the snare of the devil, after being captured by him to do his will.</a:t>
                      </a:r>
                      <a:endParaRPr lang="en-US" sz="10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95" marR="37995" marT="37995" marB="37995">
                    <a:noFill/>
                  </a:tcPr>
                </a:tc>
                <a:extLst>
                  <a:ext uri="{0D108BD9-81ED-4DB2-BD59-A6C34878D82A}">
                    <a16:rowId xmlns:a16="http://schemas.microsoft.com/office/drawing/2014/main" val="1338614288"/>
                  </a:ext>
                </a:extLst>
              </a:tr>
            </a:tbl>
          </a:graphicData>
        </a:graphic>
      </p:graphicFrame>
      <p:sp>
        <p:nvSpPr>
          <p:cNvPr id="13" name="Rectangle 12">
            <a:extLst>
              <a:ext uri="{FF2B5EF4-FFF2-40B4-BE49-F238E27FC236}">
                <a16:creationId xmlns:a16="http://schemas.microsoft.com/office/drawing/2014/main" id="{D00E1A8D-5281-4174-97B5-4E387DF8FA8C}"/>
              </a:ext>
            </a:extLst>
          </p:cNvPr>
          <p:cNvSpPr/>
          <p:nvPr/>
        </p:nvSpPr>
        <p:spPr>
          <a:xfrm>
            <a:off x="1811149" y="972595"/>
            <a:ext cx="2234548" cy="469278"/>
          </a:xfrm>
          <a:custGeom>
            <a:avLst/>
            <a:gdLst>
              <a:gd name="connsiteX0" fmla="*/ 0 w 2234548"/>
              <a:gd name="connsiteY0" fmla="*/ 0 h 460889"/>
              <a:gd name="connsiteX1" fmla="*/ 2234548 w 2234548"/>
              <a:gd name="connsiteY1" fmla="*/ 0 h 460889"/>
              <a:gd name="connsiteX2" fmla="*/ 2234548 w 2234548"/>
              <a:gd name="connsiteY2" fmla="*/ 460889 h 460889"/>
              <a:gd name="connsiteX3" fmla="*/ 0 w 2234548"/>
              <a:gd name="connsiteY3" fmla="*/ 460889 h 460889"/>
              <a:gd name="connsiteX4" fmla="*/ 0 w 2234548"/>
              <a:gd name="connsiteY4" fmla="*/ 0 h 460889"/>
              <a:gd name="connsiteX0" fmla="*/ 0 w 2234548"/>
              <a:gd name="connsiteY0" fmla="*/ 8389 h 469278"/>
              <a:gd name="connsiteX1" fmla="*/ 1882210 w 2234548"/>
              <a:gd name="connsiteY1" fmla="*/ 0 h 469278"/>
              <a:gd name="connsiteX2" fmla="*/ 2234548 w 2234548"/>
              <a:gd name="connsiteY2" fmla="*/ 469278 h 469278"/>
              <a:gd name="connsiteX3" fmla="*/ 0 w 2234548"/>
              <a:gd name="connsiteY3" fmla="*/ 469278 h 469278"/>
              <a:gd name="connsiteX4" fmla="*/ 0 w 2234548"/>
              <a:gd name="connsiteY4" fmla="*/ 8389 h 46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548" h="469278">
                <a:moveTo>
                  <a:pt x="0" y="8389"/>
                </a:moveTo>
                <a:lnTo>
                  <a:pt x="1882210" y="0"/>
                </a:lnTo>
                <a:lnTo>
                  <a:pt x="2234548" y="469278"/>
                </a:lnTo>
                <a:lnTo>
                  <a:pt x="0" y="469278"/>
                </a:lnTo>
                <a:lnTo>
                  <a:pt x="0" y="8389"/>
                </a:lnTo>
                <a:close/>
              </a:path>
            </a:pathLst>
          </a:custGeom>
          <a:solidFill>
            <a:srgbClr val="F2D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King James Version</a:t>
            </a:r>
          </a:p>
        </p:txBody>
      </p:sp>
      <p:sp>
        <p:nvSpPr>
          <p:cNvPr id="14" name="Rectangle 12">
            <a:extLst>
              <a:ext uri="{FF2B5EF4-FFF2-40B4-BE49-F238E27FC236}">
                <a16:creationId xmlns:a16="http://schemas.microsoft.com/office/drawing/2014/main" id="{87411C5C-B1D8-44EA-9123-603FB76EF322}"/>
              </a:ext>
            </a:extLst>
          </p:cNvPr>
          <p:cNvSpPr/>
          <p:nvPr/>
        </p:nvSpPr>
        <p:spPr>
          <a:xfrm>
            <a:off x="7150076" y="972595"/>
            <a:ext cx="2234548" cy="469278"/>
          </a:xfrm>
          <a:custGeom>
            <a:avLst/>
            <a:gdLst>
              <a:gd name="connsiteX0" fmla="*/ 0 w 2234548"/>
              <a:gd name="connsiteY0" fmla="*/ 0 h 460889"/>
              <a:gd name="connsiteX1" fmla="*/ 2234548 w 2234548"/>
              <a:gd name="connsiteY1" fmla="*/ 0 h 460889"/>
              <a:gd name="connsiteX2" fmla="*/ 2234548 w 2234548"/>
              <a:gd name="connsiteY2" fmla="*/ 460889 h 460889"/>
              <a:gd name="connsiteX3" fmla="*/ 0 w 2234548"/>
              <a:gd name="connsiteY3" fmla="*/ 460889 h 460889"/>
              <a:gd name="connsiteX4" fmla="*/ 0 w 2234548"/>
              <a:gd name="connsiteY4" fmla="*/ 0 h 460889"/>
              <a:gd name="connsiteX0" fmla="*/ 0 w 2234548"/>
              <a:gd name="connsiteY0" fmla="*/ 8389 h 469278"/>
              <a:gd name="connsiteX1" fmla="*/ 1882210 w 2234548"/>
              <a:gd name="connsiteY1" fmla="*/ 0 h 469278"/>
              <a:gd name="connsiteX2" fmla="*/ 2234548 w 2234548"/>
              <a:gd name="connsiteY2" fmla="*/ 469278 h 469278"/>
              <a:gd name="connsiteX3" fmla="*/ 0 w 2234548"/>
              <a:gd name="connsiteY3" fmla="*/ 469278 h 469278"/>
              <a:gd name="connsiteX4" fmla="*/ 0 w 2234548"/>
              <a:gd name="connsiteY4" fmla="*/ 8389 h 46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548" h="469278">
                <a:moveTo>
                  <a:pt x="0" y="8389"/>
                </a:moveTo>
                <a:lnTo>
                  <a:pt x="1882210" y="0"/>
                </a:lnTo>
                <a:lnTo>
                  <a:pt x="2234548" y="469278"/>
                </a:lnTo>
                <a:lnTo>
                  <a:pt x="0" y="469278"/>
                </a:lnTo>
                <a:lnTo>
                  <a:pt x="0" y="8389"/>
                </a:lnTo>
                <a:close/>
              </a:path>
            </a:pathLst>
          </a:custGeom>
          <a:solidFill>
            <a:srgbClr val="C1D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English Standard Version</a:t>
            </a:r>
          </a:p>
        </p:txBody>
      </p:sp>
      <p:sp>
        <p:nvSpPr>
          <p:cNvPr id="15" name="Rectangle 12">
            <a:extLst>
              <a:ext uri="{FF2B5EF4-FFF2-40B4-BE49-F238E27FC236}">
                <a16:creationId xmlns:a16="http://schemas.microsoft.com/office/drawing/2014/main" id="{DECA3256-70C6-4744-B014-1CD5E699E333}"/>
              </a:ext>
            </a:extLst>
          </p:cNvPr>
          <p:cNvSpPr/>
          <p:nvPr/>
        </p:nvSpPr>
        <p:spPr>
          <a:xfrm>
            <a:off x="4535368" y="972595"/>
            <a:ext cx="2234548" cy="469278"/>
          </a:xfrm>
          <a:custGeom>
            <a:avLst/>
            <a:gdLst>
              <a:gd name="connsiteX0" fmla="*/ 0 w 2234548"/>
              <a:gd name="connsiteY0" fmla="*/ 0 h 460889"/>
              <a:gd name="connsiteX1" fmla="*/ 2234548 w 2234548"/>
              <a:gd name="connsiteY1" fmla="*/ 0 h 460889"/>
              <a:gd name="connsiteX2" fmla="*/ 2234548 w 2234548"/>
              <a:gd name="connsiteY2" fmla="*/ 460889 h 460889"/>
              <a:gd name="connsiteX3" fmla="*/ 0 w 2234548"/>
              <a:gd name="connsiteY3" fmla="*/ 460889 h 460889"/>
              <a:gd name="connsiteX4" fmla="*/ 0 w 2234548"/>
              <a:gd name="connsiteY4" fmla="*/ 0 h 460889"/>
              <a:gd name="connsiteX0" fmla="*/ 0 w 2234548"/>
              <a:gd name="connsiteY0" fmla="*/ 8389 h 469278"/>
              <a:gd name="connsiteX1" fmla="*/ 1882210 w 2234548"/>
              <a:gd name="connsiteY1" fmla="*/ 0 h 469278"/>
              <a:gd name="connsiteX2" fmla="*/ 2234548 w 2234548"/>
              <a:gd name="connsiteY2" fmla="*/ 469278 h 469278"/>
              <a:gd name="connsiteX3" fmla="*/ 0 w 2234548"/>
              <a:gd name="connsiteY3" fmla="*/ 469278 h 469278"/>
              <a:gd name="connsiteX4" fmla="*/ 0 w 2234548"/>
              <a:gd name="connsiteY4" fmla="*/ 8389 h 46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548" h="469278">
                <a:moveTo>
                  <a:pt x="0" y="8389"/>
                </a:moveTo>
                <a:lnTo>
                  <a:pt x="1882210" y="0"/>
                </a:lnTo>
                <a:lnTo>
                  <a:pt x="2234548" y="469278"/>
                </a:lnTo>
                <a:lnTo>
                  <a:pt x="0" y="469278"/>
                </a:lnTo>
                <a:lnTo>
                  <a:pt x="0" y="8389"/>
                </a:lnTo>
                <a:close/>
              </a:path>
            </a:pathLst>
          </a:custGeom>
          <a:solidFill>
            <a:srgbClr val="CD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New King James </a:t>
            </a:r>
          </a:p>
        </p:txBody>
      </p:sp>
      <p:pic>
        <p:nvPicPr>
          <p:cNvPr id="2" name="Picture 1">
            <a:extLst>
              <a:ext uri="{FF2B5EF4-FFF2-40B4-BE49-F238E27FC236}">
                <a16:creationId xmlns:a16="http://schemas.microsoft.com/office/drawing/2014/main" id="{118F7735-2C28-4261-A307-97974AECDF3B}"/>
              </a:ext>
            </a:extLst>
          </p:cNvPr>
          <p:cNvPicPr>
            <a:picLocks noChangeAspect="1"/>
          </p:cNvPicPr>
          <p:nvPr/>
        </p:nvPicPr>
        <p:blipFill>
          <a:blip r:embed="rId2"/>
          <a:stretch>
            <a:fillRect/>
          </a:stretch>
        </p:blipFill>
        <p:spPr>
          <a:xfrm>
            <a:off x="0" y="6360"/>
            <a:ext cx="12090400" cy="756789"/>
          </a:xfrm>
          <a:prstGeom prst="rect">
            <a:avLst/>
          </a:prstGeom>
        </p:spPr>
      </p:pic>
    </p:spTree>
    <p:extLst>
      <p:ext uri="{BB962C8B-B14F-4D97-AF65-F5344CB8AC3E}">
        <p14:creationId xmlns:p14="http://schemas.microsoft.com/office/powerpoint/2010/main" val="2691291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A5EE707A-32CD-4DCF-8719-0A858DE376B2}"/>
              </a:ext>
            </a:extLst>
          </p:cNvPr>
          <p:cNvSpPr/>
          <p:nvPr/>
        </p:nvSpPr>
        <p:spPr>
          <a:xfrm>
            <a:off x="1811149" y="972594"/>
            <a:ext cx="6460396" cy="2190055"/>
          </a:xfrm>
          <a:custGeom>
            <a:avLst/>
            <a:gdLst>
              <a:gd name="connsiteX0" fmla="*/ 0 w 2234548"/>
              <a:gd name="connsiteY0" fmla="*/ 0 h 460889"/>
              <a:gd name="connsiteX1" fmla="*/ 2234548 w 2234548"/>
              <a:gd name="connsiteY1" fmla="*/ 0 h 460889"/>
              <a:gd name="connsiteX2" fmla="*/ 2234548 w 2234548"/>
              <a:gd name="connsiteY2" fmla="*/ 460889 h 460889"/>
              <a:gd name="connsiteX3" fmla="*/ 0 w 2234548"/>
              <a:gd name="connsiteY3" fmla="*/ 460889 h 460889"/>
              <a:gd name="connsiteX4" fmla="*/ 0 w 2234548"/>
              <a:gd name="connsiteY4" fmla="*/ 0 h 460889"/>
              <a:gd name="connsiteX0" fmla="*/ 0 w 2234548"/>
              <a:gd name="connsiteY0" fmla="*/ 8389 h 469278"/>
              <a:gd name="connsiteX1" fmla="*/ 1882210 w 2234548"/>
              <a:gd name="connsiteY1" fmla="*/ 0 h 469278"/>
              <a:gd name="connsiteX2" fmla="*/ 2234548 w 2234548"/>
              <a:gd name="connsiteY2" fmla="*/ 469278 h 469278"/>
              <a:gd name="connsiteX3" fmla="*/ 0 w 2234548"/>
              <a:gd name="connsiteY3" fmla="*/ 469278 h 469278"/>
              <a:gd name="connsiteX4" fmla="*/ 0 w 2234548"/>
              <a:gd name="connsiteY4" fmla="*/ 8389 h 46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548" h="469278">
                <a:moveTo>
                  <a:pt x="0" y="8389"/>
                </a:moveTo>
                <a:lnTo>
                  <a:pt x="1882210" y="0"/>
                </a:lnTo>
                <a:lnTo>
                  <a:pt x="2234548" y="469278"/>
                </a:lnTo>
                <a:lnTo>
                  <a:pt x="0" y="469278"/>
                </a:lnTo>
                <a:lnTo>
                  <a:pt x="0" y="8389"/>
                </a:lnTo>
                <a:close/>
              </a:path>
            </a:pathLst>
          </a:custGeom>
          <a:solidFill>
            <a:srgbClr val="0E2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King James Version</a:t>
            </a:r>
          </a:p>
        </p:txBody>
      </p:sp>
      <p:sp>
        <p:nvSpPr>
          <p:cNvPr id="5" name="Rectangle 12">
            <a:extLst>
              <a:ext uri="{FF2B5EF4-FFF2-40B4-BE49-F238E27FC236}">
                <a16:creationId xmlns:a16="http://schemas.microsoft.com/office/drawing/2014/main" id="{5C44D8D1-D877-454D-AA3F-5BE00FB1CB9B}"/>
              </a:ext>
            </a:extLst>
          </p:cNvPr>
          <p:cNvSpPr/>
          <p:nvPr/>
        </p:nvSpPr>
        <p:spPr>
          <a:xfrm>
            <a:off x="1811150" y="1044514"/>
            <a:ext cx="5601742" cy="266119"/>
          </a:xfrm>
          <a:custGeom>
            <a:avLst/>
            <a:gdLst>
              <a:gd name="connsiteX0" fmla="*/ 0 w 2234548"/>
              <a:gd name="connsiteY0" fmla="*/ 0 h 460889"/>
              <a:gd name="connsiteX1" fmla="*/ 2234548 w 2234548"/>
              <a:gd name="connsiteY1" fmla="*/ 0 h 460889"/>
              <a:gd name="connsiteX2" fmla="*/ 2234548 w 2234548"/>
              <a:gd name="connsiteY2" fmla="*/ 460889 h 460889"/>
              <a:gd name="connsiteX3" fmla="*/ 0 w 2234548"/>
              <a:gd name="connsiteY3" fmla="*/ 460889 h 460889"/>
              <a:gd name="connsiteX4" fmla="*/ 0 w 2234548"/>
              <a:gd name="connsiteY4" fmla="*/ 0 h 460889"/>
              <a:gd name="connsiteX0" fmla="*/ 0 w 2234548"/>
              <a:gd name="connsiteY0" fmla="*/ 8389 h 469278"/>
              <a:gd name="connsiteX1" fmla="*/ 1882210 w 2234548"/>
              <a:gd name="connsiteY1" fmla="*/ 0 h 469278"/>
              <a:gd name="connsiteX2" fmla="*/ 2234548 w 2234548"/>
              <a:gd name="connsiteY2" fmla="*/ 469278 h 469278"/>
              <a:gd name="connsiteX3" fmla="*/ 0 w 2234548"/>
              <a:gd name="connsiteY3" fmla="*/ 469278 h 469278"/>
              <a:gd name="connsiteX4" fmla="*/ 0 w 2234548"/>
              <a:gd name="connsiteY4" fmla="*/ 8389 h 469278"/>
              <a:gd name="connsiteX0" fmla="*/ 0 w 2234548"/>
              <a:gd name="connsiteY0" fmla="*/ 1 h 460890"/>
              <a:gd name="connsiteX1" fmla="*/ 2161485 w 2234548"/>
              <a:gd name="connsiteY1" fmla="*/ 6248 h 460890"/>
              <a:gd name="connsiteX2" fmla="*/ 2234548 w 2234548"/>
              <a:gd name="connsiteY2" fmla="*/ 460890 h 460890"/>
              <a:gd name="connsiteX3" fmla="*/ 0 w 2234548"/>
              <a:gd name="connsiteY3" fmla="*/ 460890 h 460890"/>
              <a:gd name="connsiteX4" fmla="*/ 0 w 2234548"/>
              <a:gd name="connsiteY4" fmla="*/ 1 h 460890"/>
              <a:gd name="connsiteX0" fmla="*/ 0 w 2217924"/>
              <a:gd name="connsiteY0" fmla="*/ -1 h 475524"/>
              <a:gd name="connsiteX1" fmla="*/ 2161485 w 2217924"/>
              <a:gd name="connsiteY1" fmla="*/ 6246 h 475524"/>
              <a:gd name="connsiteX2" fmla="*/ 2217924 w 2217924"/>
              <a:gd name="connsiteY2" fmla="*/ 475524 h 475524"/>
              <a:gd name="connsiteX3" fmla="*/ 0 w 2217924"/>
              <a:gd name="connsiteY3" fmla="*/ 460888 h 475524"/>
              <a:gd name="connsiteX4" fmla="*/ 0 w 2217924"/>
              <a:gd name="connsiteY4" fmla="*/ -1 h 475524"/>
              <a:gd name="connsiteX0" fmla="*/ 0 w 2217924"/>
              <a:gd name="connsiteY0" fmla="*/ 1 h 464292"/>
              <a:gd name="connsiteX1" fmla="*/ 2161485 w 2217924"/>
              <a:gd name="connsiteY1" fmla="*/ 6248 h 464292"/>
              <a:gd name="connsiteX2" fmla="*/ 2217924 w 2217924"/>
              <a:gd name="connsiteY2" fmla="*/ 464292 h 464292"/>
              <a:gd name="connsiteX3" fmla="*/ 0 w 2217924"/>
              <a:gd name="connsiteY3" fmla="*/ 460890 h 464292"/>
              <a:gd name="connsiteX4" fmla="*/ 0 w 2217924"/>
              <a:gd name="connsiteY4" fmla="*/ 1 h 464292"/>
              <a:gd name="connsiteX0" fmla="*/ 0 w 2217924"/>
              <a:gd name="connsiteY0" fmla="*/ -1 h 464290"/>
              <a:gd name="connsiteX1" fmla="*/ 2171694 w 2217924"/>
              <a:gd name="connsiteY1" fmla="*/ 6246 h 464290"/>
              <a:gd name="connsiteX2" fmla="*/ 2217924 w 2217924"/>
              <a:gd name="connsiteY2" fmla="*/ 464290 h 464290"/>
              <a:gd name="connsiteX3" fmla="*/ 0 w 2217924"/>
              <a:gd name="connsiteY3" fmla="*/ 460888 h 464290"/>
              <a:gd name="connsiteX4" fmla="*/ 0 w 2217924"/>
              <a:gd name="connsiteY4" fmla="*/ -1 h 464290"/>
              <a:gd name="connsiteX0" fmla="*/ 0 w 2220476"/>
              <a:gd name="connsiteY0" fmla="*/ 1 h 464292"/>
              <a:gd name="connsiteX1" fmla="*/ 2171694 w 2220476"/>
              <a:gd name="connsiteY1" fmla="*/ 6248 h 464292"/>
              <a:gd name="connsiteX2" fmla="*/ 2220476 w 2220476"/>
              <a:gd name="connsiteY2" fmla="*/ 464292 h 464292"/>
              <a:gd name="connsiteX3" fmla="*/ 0 w 2220476"/>
              <a:gd name="connsiteY3" fmla="*/ 460890 h 464292"/>
              <a:gd name="connsiteX4" fmla="*/ 0 w 2220476"/>
              <a:gd name="connsiteY4" fmla="*/ 1 h 46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476" h="464292">
                <a:moveTo>
                  <a:pt x="0" y="1"/>
                </a:moveTo>
                <a:lnTo>
                  <a:pt x="2171694" y="6248"/>
                </a:lnTo>
                <a:lnTo>
                  <a:pt x="2220476" y="464292"/>
                </a:lnTo>
                <a:lnTo>
                  <a:pt x="0" y="460890"/>
                </a:lnTo>
                <a:lnTo>
                  <a:pt x="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E255B"/>
                </a:solidFill>
              </a:rPr>
              <a:t>Strong's Concordance with Hebrew and Greek Lexicon</a:t>
            </a:r>
          </a:p>
        </p:txBody>
      </p:sp>
    </p:spTree>
    <p:extLst>
      <p:ext uri="{BB962C8B-B14F-4D97-AF65-F5344CB8AC3E}">
        <p14:creationId xmlns:p14="http://schemas.microsoft.com/office/powerpoint/2010/main" val="2819886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33F4503-C46B-40A0-A323-037A68FA7944}"/>
              </a:ext>
            </a:extLst>
          </p:cNvPr>
          <p:cNvGraphicFramePr>
            <a:graphicFrameLocks noGrp="1"/>
          </p:cNvGraphicFramePr>
          <p:nvPr/>
        </p:nvGraphicFramePr>
        <p:xfrm>
          <a:off x="1811149" y="1253331"/>
          <a:ext cx="7525798" cy="4351337"/>
        </p:xfrm>
        <a:graphic>
          <a:graphicData uri="http://schemas.openxmlformats.org/drawingml/2006/table">
            <a:tbl>
              <a:tblPr firstRow="1" firstCol="1" bandRow="1">
                <a:tableStyleId>{5C22544A-7EE6-4342-B048-85BDC9FD1C3A}</a:tableStyleId>
              </a:tblPr>
              <a:tblGrid>
                <a:gridCol w="2565721">
                  <a:extLst>
                    <a:ext uri="{9D8B030D-6E8A-4147-A177-3AD203B41FA5}">
                      <a16:colId xmlns:a16="http://schemas.microsoft.com/office/drawing/2014/main" val="3236914483"/>
                    </a:ext>
                  </a:extLst>
                </a:gridCol>
                <a:gridCol w="2455751">
                  <a:extLst>
                    <a:ext uri="{9D8B030D-6E8A-4147-A177-3AD203B41FA5}">
                      <a16:colId xmlns:a16="http://schemas.microsoft.com/office/drawing/2014/main" val="3628674571"/>
                    </a:ext>
                  </a:extLst>
                </a:gridCol>
                <a:gridCol w="2504326">
                  <a:extLst>
                    <a:ext uri="{9D8B030D-6E8A-4147-A177-3AD203B41FA5}">
                      <a16:colId xmlns:a16="http://schemas.microsoft.com/office/drawing/2014/main" val="1798477458"/>
                    </a:ext>
                  </a:extLst>
                </a:gridCol>
              </a:tblGrid>
              <a:tr h="248728">
                <a:tc>
                  <a:txBody>
                    <a:bodyPr/>
                    <a:lstStyle/>
                    <a:p>
                      <a:pPr marL="0" marR="0">
                        <a:lnSpc>
                          <a:spcPct val="115000"/>
                        </a:lnSpc>
                        <a:spcBef>
                          <a:spcPts val="0"/>
                        </a:spcBef>
                        <a:spcAft>
                          <a:spcPts val="0"/>
                        </a:spcAft>
                      </a:pPr>
                      <a:r>
                        <a:rPr lang="en-US" sz="1000" b="0" dirty="0">
                          <a:solidFill>
                            <a:schemeClr val="tx1"/>
                          </a:solidFill>
                          <a:effectLst/>
                        </a:rPr>
                        <a:t> </a:t>
                      </a:r>
                      <a:endParaRPr lang="en-US" sz="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95" marR="37995" marT="37995" marB="37995">
                    <a:noFill/>
                  </a:tcPr>
                </a:tc>
                <a:tc>
                  <a:txBody>
                    <a:bodyPr/>
                    <a:lstStyle/>
                    <a:p>
                      <a:pPr marL="0" marR="0">
                        <a:lnSpc>
                          <a:spcPct val="115000"/>
                        </a:lnSpc>
                        <a:spcBef>
                          <a:spcPts val="0"/>
                        </a:spcBef>
                        <a:spcAft>
                          <a:spcPts val="0"/>
                        </a:spcAft>
                      </a:pPr>
                      <a:r>
                        <a:rPr lang="en-US" sz="1000" b="0">
                          <a:solidFill>
                            <a:schemeClr val="tx1"/>
                          </a:solidFill>
                          <a:effectLst/>
                        </a:rPr>
                        <a:t> </a:t>
                      </a:r>
                      <a:endParaRPr lang="en-US" sz="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95" marR="37995" marT="37995" marB="37995">
                    <a:noFill/>
                  </a:tcPr>
                </a:tc>
                <a:tc>
                  <a:txBody>
                    <a:bodyPr/>
                    <a:lstStyle/>
                    <a:p>
                      <a:pPr marL="0" marR="0">
                        <a:lnSpc>
                          <a:spcPct val="115000"/>
                        </a:lnSpc>
                        <a:spcBef>
                          <a:spcPts val="0"/>
                        </a:spcBef>
                        <a:spcAft>
                          <a:spcPts val="0"/>
                        </a:spcAft>
                      </a:pPr>
                      <a:r>
                        <a:rPr lang="en-US" sz="1000" b="0">
                          <a:solidFill>
                            <a:schemeClr val="tx1"/>
                          </a:solidFill>
                          <a:effectLst/>
                        </a:rPr>
                        <a:t> </a:t>
                      </a:r>
                      <a:endParaRPr lang="en-US" sz="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95" marR="37995" marT="37995" marB="37995">
                    <a:noFill/>
                  </a:tcPr>
                </a:tc>
                <a:extLst>
                  <a:ext uri="{0D108BD9-81ED-4DB2-BD59-A6C34878D82A}">
                    <a16:rowId xmlns:a16="http://schemas.microsoft.com/office/drawing/2014/main" val="633467812"/>
                  </a:ext>
                </a:extLst>
              </a:tr>
              <a:tr h="4102609">
                <a:tc>
                  <a:txBody>
                    <a:bodyPr/>
                    <a:lstStyle/>
                    <a:p>
                      <a:pPr marL="0" marR="0">
                        <a:lnSpc>
                          <a:spcPct val="115000"/>
                        </a:lnSpc>
                        <a:spcBef>
                          <a:spcPts val="0"/>
                        </a:spcBef>
                        <a:spcAft>
                          <a:spcPts val="0"/>
                        </a:spcAft>
                      </a:pPr>
                      <a:r>
                        <a:rPr lang="en-US" sz="1200" b="0" dirty="0">
                          <a:solidFill>
                            <a:schemeClr val="tx1"/>
                          </a:solidFill>
                          <a:effectLst/>
                        </a:rPr>
                        <a:t>2 Timothy 2:22-26 (KJV)</a:t>
                      </a:r>
                      <a:endParaRPr lang="en-US" sz="1050" b="0" dirty="0">
                        <a:solidFill>
                          <a:schemeClr val="tx1"/>
                        </a:solidFill>
                        <a:effectLst/>
                      </a:endParaRPr>
                    </a:p>
                    <a:p>
                      <a:pPr marL="0" marR="0">
                        <a:lnSpc>
                          <a:spcPct val="115000"/>
                        </a:lnSpc>
                        <a:spcBef>
                          <a:spcPts val="0"/>
                        </a:spcBef>
                        <a:spcAft>
                          <a:spcPts val="0"/>
                        </a:spcAft>
                      </a:pPr>
                      <a:r>
                        <a:rPr lang="en-US" sz="1200" b="0" dirty="0">
                          <a:solidFill>
                            <a:schemeClr val="tx1"/>
                          </a:solidFill>
                          <a:effectLst/>
                        </a:rPr>
                        <a:t>22 Flee also youthful lusts: but follow righteousness, faith, charity, peace, with them that call on the Lord out of a pure heart. 23 But foolish and unlearned questions avoid, knowing that they do gender </a:t>
                      </a:r>
                      <a:r>
                        <a:rPr lang="en-US" sz="1200" b="0" dirty="0" err="1">
                          <a:solidFill>
                            <a:schemeClr val="tx1"/>
                          </a:solidFill>
                          <a:effectLst/>
                        </a:rPr>
                        <a:t>strifes</a:t>
                      </a:r>
                      <a:r>
                        <a:rPr lang="en-US" sz="1200" b="0" dirty="0">
                          <a:solidFill>
                            <a:schemeClr val="tx1"/>
                          </a:solidFill>
                          <a:effectLst/>
                        </a:rPr>
                        <a:t>. 24 And the servant of the Lord must not strive; but be gentle unto all men, apt to teach, patient, 25 In meekness instructing those that oppose themselves; if God peradventure will give them repentance to the acknowledging of the truth; 26 And that they may recover themselves out of the snare of the devil, who are taken captive by him at his will.</a:t>
                      </a:r>
                      <a:endParaRPr lang="en-US" sz="1050" b="0" dirty="0">
                        <a:solidFill>
                          <a:schemeClr val="tx1"/>
                        </a:solidFill>
                        <a:effectLst/>
                      </a:endParaRPr>
                    </a:p>
                    <a:p>
                      <a:pPr marL="0" marR="0">
                        <a:lnSpc>
                          <a:spcPct val="115000"/>
                        </a:lnSpc>
                        <a:spcBef>
                          <a:spcPts val="0"/>
                        </a:spcBef>
                        <a:spcAft>
                          <a:spcPts val="0"/>
                        </a:spcAft>
                      </a:pPr>
                      <a:r>
                        <a:rPr lang="en-US" sz="1200" b="0" dirty="0">
                          <a:solidFill>
                            <a:schemeClr val="tx1"/>
                          </a:solidFill>
                          <a:effectLst/>
                        </a:rPr>
                        <a:t> </a:t>
                      </a:r>
                      <a:endParaRPr lang="en-US" sz="10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95" marR="37995" marT="37995" marB="37995">
                    <a:noFill/>
                  </a:tcPr>
                </a:tc>
                <a:tc>
                  <a:txBody>
                    <a:bodyPr/>
                    <a:lstStyle/>
                    <a:p>
                      <a:pPr marL="0" marR="0">
                        <a:lnSpc>
                          <a:spcPct val="115000"/>
                        </a:lnSpc>
                        <a:spcBef>
                          <a:spcPts val="0"/>
                        </a:spcBef>
                        <a:spcAft>
                          <a:spcPts val="0"/>
                        </a:spcAft>
                      </a:pPr>
                      <a:r>
                        <a:rPr lang="en-US" sz="1200" b="0" dirty="0">
                          <a:solidFill>
                            <a:schemeClr val="tx1"/>
                          </a:solidFill>
                          <a:effectLst/>
                        </a:rPr>
                        <a:t>2 Timothy 2:22-26 (NKJV)</a:t>
                      </a:r>
                      <a:endParaRPr lang="en-US" sz="1050" b="0" dirty="0">
                        <a:solidFill>
                          <a:schemeClr val="tx1"/>
                        </a:solidFill>
                        <a:effectLst/>
                      </a:endParaRPr>
                    </a:p>
                    <a:p>
                      <a:pPr marL="0" marR="0">
                        <a:lnSpc>
                          <a:spcPct val="115000"/>
                        </a:lnSpc>
                        <a:spcBef>
                          <a:spcPts val="0"/>
                        </a:spcBef>
                        <a:spcAft>
                          <a:spcPts val="0"/>
                        </a:spcAft>
                      </a:pPr>
                      <a:r>
                        <a:rPr lang="en-US" sz="1200" b="0" dirty="0">
                          <a:solidFill>
                            <a:schemeClr val="tx1"/>
                          </a:solidFill>
                          <a:effectLst/>
                        </a:rPr>
                        <a:t>22 Flee also youthful lusts; but pursue righteousness, faith, love, peace with those who call on the Lord out of a pure heart. 23 But avoid foolish and ignorant disputes, knowing that they generate strife. 24 And a servant of the Lord must not quarrel but be gentle to all, able to teach, patient, 25 in humility correcting those who are in opposition, if God perhaps will grant them repentance, so that they may know the truth, 26 and that they may come to their senses and escape the snare of the devil, having been taken captive by him to do his will.</a:t>
                      </a:r>
                      <a:endParaRPr lang="en-US" sz="1050" b="0" dirty="0">
                        <a:solidFill>
                          <a:schemeClr val="tx1"/>
                        </a:solidFill>
                        <a:effectLst/>
                      </a:endParaRPr>
                    </a:p>
                    <a:p>
                      <a:pPr marL="0" marR="0">
                        <a:lnSpc>
                          <a:spcPct val="115000"/>
                        </a:lnSpc>
                        <a:spcBef>
                          <a:spcPts val="0"/>
                        </a:spcBef>
                        <a:spcAft>
                          <a:spcPts val="0"/>
                        </a:spcAft>
                      </a:pPr>
                      <a:r>
                        <a:rPr lang="en-US" sz="1200" b="0" dirty="0">
                          <a:solidFill>
                            <a:schemeClr val="tx1"/>
                          </a:solidFill>
                          <a:effectLst/>
                        </a:rPr>
                        <a:t> </a:t>
                      </a:r>
                      <a:endParaRPr lang="en-US" sz="10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95" marR="37995" marT="37995" marB="37995">
                    <a:noFill/>
                  </a:tcPr>
                </a:tc>
                <a:tc>
                  <a:txBody>
                    <a:bodyPr/>
                    <a:lstStyle/>
                    <a:p>
                      <a:pPr marL="0" marR="0">
                        <a:lnSpc>
                          <a:spcPct val="115000"/>
                        </a:lnSpc>
                        <a:spcBef>
                          <a:spcPts val="0"/>
                        </a:spcBef>
                        <a:spcAft>
                          <a:spcPts val="0"/>
                        </a:spcAft>
                      </a:pPr>
                      <a:r>
                        <a:rPr lang="en-US" sz="1200" b="0" dirty="0">
                          <a:solidFill>
                            <a:schemeClr val="tx1"/>
                          </a:solidFill>
                          <a:effectLst/>
                        </a:rPr>
                        <a:t>2 Timothy 2:22-26 (ESV)</a:t>
                      </a:r>
                      <a:endParaRPr lang="en-US" sz="1050" b="0" dirty="0">
                        <a:solidFill>
                          <a:schemeClr val="tx1"/>
                        </a:solidFill>
                        <a:effectLst/>
                      </a:endParaRPr>
                    </a:p>
                    <a:p>
                      <a:pPr marL="0" marR="0">
                        <a:lnSpc>
                          <a:spcPct val="115000"/>
                        </a:lnSpc>
                        <a:spcBef>
                          <a:spcPts val="0"/>
                        </a:spcBef>
                        <a:spcAft>
                          <a:spcPts val="0"/>
                        </a:spcAft>
                      </a:pPr>
                      <a:r>
                        <a:rPr lang="en-US" sz="1200" b="0" dirty="0">
                          <a:solidFill>
                            <a:schemeClr val="tx1"/>
                          </a:solidFill>
                          <a:effectLst/>
                        </a:rPr>
                        <a:t>22 So flee youthful passions and pursue righteousness, faith, love, and peace, along with those who call on the Lord from a pure heart. 23 Have nothing to do with foolish, ignorant controversies; you know that they breed quarrels. 24 And the Lord's servant must not be quarrelsome but kind to everyone, able to teach, patiently enduring evil, 25 correcting his opponents with gentleness. God may perhaps grant them repentance leading to a knowledge of the truth, 26 and they may come to their senses and escape from the snare of the devil, after being captured by him to do his will.</a:t>
                      </a:r>
                      <a:endParaRPr lang="en-US" sz="10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95" marR="37995" marT="37995" marB="37995">
                    <a:noFill/>
                  </a:tcPr>
                </a:tc>
                <a:extLst>
                  <a:ext uri="{0D108BD9-81ED-4DB2-BD59-A6C34878D82A}">
                    <a16:rowId xmlns:a16="http://schemas.microsoft.com/office/drawing/2014/main" val="1338614288"/>
                  </a:ext>
                </a:extLst>
              </a:tr>
            </a:tbl>
          </a:graphicData>
        </a:graphic>
      </p:graphicFrame>
      <p:sp>
        <p:nvSpPr>
          <p:cNvPr id="13" name="Rectangle 12">
            <a:extLst>
              <a:ext uri="{FF2B5EF4-FFF2-40B4-BE49-F238E27FC236}">
                <a16:creationId xmlns:a16="http://schemas.microsoft.com/office/drawing/2014/main" id="{D00E1A8D-5281-4174-97B5-4E387DF8FA8C}"/>
              </a:ext>
            </a:extLst>
          </p:cNvPr>
          <p:cNvSpPr/>
          <p:nvPr/>
        </p:nvSpPr>
        <p:spPr>
          <a:xfrm>
            <a:off x="1666333" y="972595"/>
            <a:ext cx="2234548" cy="469278"/>
          </a:xfrm>
          <a:custGeom>
            <a:avLst/>
            <a:gdLst>
              <a:gd name="connsiteX0" fmla="*/ 0 w 2234548"/>
              <a:gd name="connsiteY0" fmla="*/ 0 h 460889"/>
              <a:gd name="connsiteX1" fmla="*/ 2234548 w 2234548"/>
              <a:gd name="connsiteY1" fmla="*/ 0 h 460889"/>
              <a:gd name="connsiteX2" fmla="*/ 2234548 w 2234548"/>
              <a:gd name="connsiteY2" fmla="*/ 460889 h 460889"/>
              <a:gd name="connsiteX3" fmla="*/ 0 w 2234548"/>
              <a:gd name="connsiteY3" fmla="*/ 460889 h 460889"/>
              <a:gd name="connsiteX4" fmla="*/ 0 w 2234548"/>
              <a:gd name="connsiteY4" fmla="*/ 0 h 460889"/>
              <a:gd name="connsiteX0" fmla="*/ 0 w 2234548"/>
              <a:gd name="connsiteY0" fmla="*/ 8389 h 469278"/>
              <a:gd name="connsiteX1" fmla="*/ 1882210 w 2234548"/>
              <a:gd name="connsiteY1" fmla="*/ 0 h 469278"/>
              <a:gd name="connsiteX2" fmla="*/ 2234548 w 2234548"/>
              <a:gd name="connsiteY2" fmla="*/ 469278 h 469278"/>
              <a:gd name="connsiteX3" fmla="*/ 0 w 2234548"/>
              <a:gd name="connsiteY3" fmla="*/ 469278 h 469278"/>
              <a:gd name="connsiteX4" fmla="*/ 0 w 2234548"/>
              <a:gd name="connsiteY4" fmla="*/ 8389 h 46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548" h="469278">
                <a:moveTo>
                  <a:pt x="0" y="8389"/>
                </a:moveTo>
                <a:lnTo>
                  <a:pt x="1882210" y="0"/>
                </a:lnTo>
                <a:lnTo>
                  <a:pt x="2234548" y="469278"/>
                </a:lnTo>
                <a:lnTo>
                  <a:pt x="0" y="469278"/>
                </a:lnTo>
                <a:lnTo>
                  <a:pt x="0" y="8389"/>
                </a:lnTo>
                <a:close/>
              </a:path>
            </a:pathLst>
          </a:custGeom>
          <a:solidFill>
            <a:srgbClr val="D0A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2">
            <a:extLst>
              <a:ext uri="{FF2B5EF4-FFF2-40B4-BE49-F238E27FC236}">
                <a16:creationId xmlns:a16="http://schemas.microsoft.com/office/drawing/2014/main" id="{87411C5C-B1D8-44EA-9123-603FB76EF322}"/>
              </a:ext>
            </a:extLst>
          </p:cNvPr>
          <p:cNvSpPr/>
          <p:nvPr/>
        </p:nvSpPr>
        <p:spPr>
          <a:xfrm>
            <a:off x="4293485" y="972595"/>
            <a:ext cx="2234548" cy="469278"/>
          </a:xfrm>
          <a:custGeom>
            <a:avLst/>
            <a:gdLst>
              <a:gd name="connsiteX0" fmla="*/ 0 w 2234548"/>
              <a:gd name="connsiteY0" fmla="*/ 0 h 460889"/>
              <a:gd name="connsiteX1" fmla="*/ 2234548 w 2234548"/>
              <a:gd name="connsiteY1" fmla="*/ 0 h 460889"/>
              <a:gd name="connsiteX2" fmla="*/ 2234548 w 2234548"/>
              <a:gd name="connsiteY2" fmla="*/ 460889 h 460889"/>
              <a:gd name="connsiteX3" fmla="*/ 0 w 2234548"/>
              <a:gd name="connsiteY3" fmla="*/ 460889 h 460889"/>
              <a:gd name="connsiteX4" fmla="*/ 0 w 2234548"/>
              <a:gd name="connsiteY4" fmla="*/ 0 h 460889"/>
              <a:gd name="connsiteX0" fmla="*/ 0 w 2234548"/>
              <a:gd name="connsiteY0" fmla="*/ 8389 h 469278"/>
              <a:gd name="connsiteX1" fmla="*/ 1882210 w 2234548"/>
              <a:gd name="connsiteY1" fmla="*/ 0 h 469278"/>
              <a:gd name="connsiteX2" fmla="*/ 2234548 w 2234548"/>
              <a:gd name="connsiteY2" fmla="*/ 469278 h 469278"/>
              <a:gd name="connsiteX3" fmla="*/ 0 w 2234548"/>
              <a:gd name="connsiteY3" fmla="*/ 469278 h 469278"/>
              <a:gd name="connsiteX4" fmla="*/ 0 w 2234548"/>
              <a:gd name="connsiteY4" fmla="*/ 8389 h 46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548" h="469278">
                <a:moveTo>
                  <a:pt x="0" y="8389"/>
                </a:moveTo>
                <a:lnTo>
                  <a:pt x="1882210" y="0"/>
                </a:lnTo>
                <a:lnTo>
                  <a:pt x="2234548" y="469278"/>
                </a:lnTo>
                <a:lnTo>
                  <a:pt x="0" y="469278"/>
                </a:lnTo>
                <a:lnTo>
                  <a:pt x="0" y="8389"/>
                </a:lnTo>
                <a:close/>
              </a:path>
            </a:pathLst>
          </a:custGeom>
          <a:solidFill>
            <a:srgbClr val="C1D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DECA3256-70C6-4744-B014-1CD5E699E333}"/>
              </a:ext>
            </a:extLst>
          </p:cNvPr>
          <p:cNvSpPr/>
          <p:nvPr/>
        </p:nvSpPr>
        <p:spPr>
          <a:xfrm>
            <a:off x="7018509" y="972595"/>
            <a:ext cx="2234548" cy="469278"/>
          </a:xfrm>
          <a:custGeom>
            <a:avLst/>
            <a:gdLst>
              <a:gd name="connsiteX0" fmla="*/ 0 w 2234548"/>
              <a:gd name="connsiteY0" fmla="*/ 0 h 460889"/>
              <a:gd name="connsiteX1" fmla="*/ 2234548 w 2234548"/>
              <a:gd name="connsiteY1" fmla="*/ 0 h 460889"/>
              <a:gd name="connsiteX2" fmla="*/ 2234548 w 2234548"/>
              <a:gd name="connsiteY2" fmla="*/ 460889 h 460889"/>
              <a:gd name="connsiteX3" fmla="*/ 0 w 2234548"/>
              <a:gd name="connsiteY3" fmla="*/ 460889 h 460889"/>
              <a:gd name="connsiteX4" fmla="*/ 0 w 2234548"/>
              <a:gd name="connsiteY4" fmla="*/ 0 h 460889"/>
              <a:gd name="connsiteX0" fmla="*/ 0 w 2234548"/>
              <a:gd name="connsiteY0" fmla="*/ 8389 h 469278"/>
              <a:gd name="connsiteX1" fmla="*/ 1882210 w 2234548"/>
              <a:gd name="connsiteY1" fmla="*/ 0 h 469278"/>
              <a:gd name="connsiteX2" fmla="*/ 2234548 w 2234548"/>
              <a:gd name="connsiteY2" fmla="*/ 469278 h 469278"/>
              <a:gd name="connsiteX3" fmla="*/ 0 w 2234548"/>
              <a:gd name="connsiteY3" fmla="*/ 469278 h 469278"/>
              <a:gd name="connsiteX4" fmla="*/ 0 w 2234548"/>
              <a:gd name="connsiteY4" fmla="*/ 8389 h 46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548" h="469278">
                <a:moveTo>
                  <a:pt x="0" y="8389"/>
                </a:moveTo>
                <a:lnTo>
                  <a:pt x="1882210" y="0"/>
                </a:lnTo>
                <a:lnTo>
                  <a:pt x="2234548" y="469278"/>
                </a:lnTo>
                <a:lnTo>
                  <a:pt x="0" y="469278"/>
                </a:lnTo>
                <a:lnTo>
                  <a:pt x="0" y="8389"/>
                </a:lnTo>
                <a:close/>
              </a:path>
            </a:pathLst>
          </a:custGeom>
          <a:solidFill>
            <a:srgbClr val="CD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5281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9E8F61-6277-4D14-A1DB-A2D39F699C4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529772" y="2547938"/>
            <a:ext cx="3132455" cy="1762125"/>
          </a:xfrm>
          <a:prstGeom prst="rect">
            <a:avLst/>
          </a:prstGeom>
        </p:spPr>
      </p:pic>
      <p:sp>
        <p:nvSpPr>
          <p:cNvPr id="5" name="Rectangle 4">
            <a:extLst>
              <a:ext uri="{FF2B5EF4-FFF2-40B4-BE49-F238E27FC236}">
                <a16:creationId xmlns:a16="http://schemas.microsoft.com/office/drawing/2014/main" id="{A05C6D82-862D-49CC-9AB2-16044B644A5E}"/>
              </a:ext>
            </a:extLst>
          </p:cNvPr>
          <p:cNvSpPr/>
          <p:nvPr/>
        </p:nvSpPr>
        <p:spPr>
          <a:xfrm>
            <a:off x="1854200" y="914400"/>
            <a:ext cx="2222500" cy="1633538"/>
          </a:xfrm>
          <a:prstGeom prst="rect">
            <a:avLst/>
          </a:prstGeom>
          <a:solidFill>
            <a:srgbClr val="7474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599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EE89A9-DD3A-40E2-84F0-7910E726CE97}"/>
              </a:ext>
            </a:extLst>
          </p:cNvPr>
          <p:cNvSpPr/>
          <p:nvPr/>
        </p:nvSpPr>
        <p:spPr>
          <a:xfrm>
            <a:off x="0" y="1046480"/>
            <a:ext cx="12192000" cy="1330960"/>
          </a:xfrm>
          <a:prstGeom prst="rect">
            <a:avLst/>
          </a:prstGeom>
          <a:solidFill>
            <a:srgbClr val="0E25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97CA75F6-E9FC-4328-B5FF-3D190AA23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 y="3429000"/>
            <a:ext cx="3239759" cy="968204"/>
          </a:xfrm>
          <a:prstGeom prst="rect">
            <a:avLst/>
          </a:prstGeom>
        </p:spPr>
      </p:pic>
    </p:spTree>
    <p:extLst>
      <p:ext uri="{BB962C8B-B14F-4D97-AF65-F5344CB8AC3E}">
        <p14:creationId xmlns:p14="http://schemas.microsoft.com/office/powerpoint/2010/main" val="3222454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F1074-5DA8-49AF-96A5-B911E2CEF2E0}"/>
              </a:ext>
            </a:extLst>
          </p:cNvPr>
          <p:cNvPicPr>
            <a:picLocks noChangeAspect="1"/>
          </p:cNvPicPr>
          <p:nvPr/>
        </p:nvPicPr>
        <p:blipFill rotWithShape="1">
          <a:blip r:embed="rId2">
            <a:extLst>
              <a:ext uri="{28A0092B-C50C-407E-A947-70E740481C1C}">
                <a14:useLocalDpi xmlns:a14="http://schemas.microsoft.com/office/drawing/2010/main" val="0"/>
              </a:ext>
            </a:extLst>
          </a:blip>
          <a:srcRect b="8312"/>
          <a:stretch/>
        </p:blipFill>
        <p:spPr>
          <a:xfrm>
            <a:off x="-1" y="331344"/>
            <a:ext cx="12192001" cy="5506720"/>
          </a:xfrm>
          <a:prstGeom prst="flowChartManualInput">
            <a:avLst/>
          </a:prstGeom>
          <a:effectLst>
            <a:outerShdw blurRad="63500" sx="102000" sy="102000" algn="ctr" rotWithShape="0">
              <a:prstClr val="black">
                <a:alpha val="40000"/>
              </a:prstClr>
            </a:outerShdw>
          </a:effectLst>
        </p:spPr>
      </p:pic>
      <p:sp>
        <p:nvSpPr>
          <p:cNvPr id="5" name="Rectangle 12">
            <a:extLst>
              <a:ext uri="{FF2B5EF4-FFF2-40B4-BE49-F238E27FC236}">
                <a16:creationId xmlns:a16="http://schemas.microsoft.com/office/drawing/2014/main" id="{FE14E7E2-6B0D-4530-907C-900D3F876B42}"/>
              </a:ext>
            </a:extLst>
          </p:cNvPr>
          <p:cNvSpPr/>
          <p:nvPr/>
        </p:nvSpPr>
        <p:spPr>
          <a:xfrm flipH="1">
            <a:off x="3474720" y="4281754"/>
            <a:ext cx="8717280" cy="1325556"/>
          </a:xfrm>
          <a:custGeom>
            <a:avLst/>
            <a:gdLst>
              <a:gd name="connsiteX0" fmla="*/ 0 w 2234548"/>
              <a:gd name="connsiteY0" fmla="*/ 0 h 460889"/>
              <a:gd name="connsiteX1" fmla="*/ 2234548 w 2234548"/>
              <a:gd name="connsiteY1" fmla="*/ 0 h 460889"/>
              <a:gd name="connsiteX2" fmla="*/ 2234548 w 2234548"/>
              <a:gd name="connsiteY2" fmla="*/ 460889 h 460889"/>
              <a:gd name="connsiteX3" fmla="*/ 0 w 2234548"/>
              <a:gd name="connsiteY3" fmla="*/ 460889 h 460889"/>
              <a:gd name="connsiteX4" fmla="*/ 0 w 2234548"/>
              <a:gd name="connsiteY4" fmla="*/ 0 h 460889"/>
              <a:gd name="connsiteX0" fmla="*/ 0 w 2234548"/>
              <a:gd name="connsiteY0" fmla="*/ 8389 h 469278"/>
              <a:gd name="connsiteX1" fmla="*/ 1882210 w 2234548"/>
              <a:gd name="connsiteY1" fmla="*/ 0 h 469278"/>
              <a:gd name="connsiteX2" fmla="*/ 2234548 w 2234548"/>
              <a:gd name="connsiteY2" fmla="*/ 469278 h 469278"/>
              <a:gd name="connsiteX3" fmla="*/ 0 w 2234548"/>
              <a:gd name="connsiteY3" fmla="*/ 469278 h 469278"/>
              <a:gd name="connsiteX4" fmla="*/ 0 w 2234548"/>
              <a:gd name="connsiteY4" fmla="*/ 8389 h 46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548" h="469278">
                <a:moveTo>
                  <a:pt x="0" y="8389"/>
                </a:moveTo>
                <a:lnTo>
                  <a:pt x="1882210" y="0"/>
                </a:lnTo>
                <a:lnTo>
                  <a:pt x="2234548" y="469278"/>
                </a:lnTo>
                <a:lnTo>
                  <a:pt x="0" y="469278"/>
                </a:lnTo>
                <a:lnTo>
                  <a:pt x="0" y="8389"/>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endParaRPr>
          </a:p>
        </p:txBody>
      </p:sp>
      <p:sp>
        <p:nvSpPr>
          <p:cNvPr id="4" name="Rectangle 3">
            <a:extLst>
              <a:ext uri="{FF2B5EF4-FFF2-40B4-BE49-F238E27FC236}">
                <a16:creationId xmlns:a16="http://schemas.microsoft.com/office/drawing/2014/main" id="{A38CD3A7-A428-429F-B61C-33A118327980}"/>
              </a:ext>
            </a:extLst>
          </p:cNvPr>
          <p:cNvSpPr/>
          <p:nvPr/>
        </p:nvSpPr>
        <p:spPr>
          <a:xfrm>
            <a:off x="2062480" y="4350267"/>
            <a:ext cx="10129520" cy="1051506"/>
          </a:xfrm>
          <a:prstGeom prst="rect">
            <a:avLst/>
          </a:prstGeom>
        </p:spPr>
        <p:txBody>
          <a:bodyPr wrap="square">
            <a:spAutoFit/>
          </a:bodyPr>
          <a:lstStyle/>
          <a:p>
            <a:pPr algn="r">
              <a:lnSpc>
                <a:spcPct val="115000"/>
              </a:lnSpc>
            </a:pPr>
            <a:r>
              <a:rPr lang="en-US"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Moses returns to the mountain to write the </a:t>
            </a:r>
            <a:br>
              <a:rPr lang="en-US"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br>
            <a:r>
              <a:rPr lang="en-US"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Ten Commandments on the tablets of stone.  </a:t>
            </a:r>
            <a:endPar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9477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46EBE-51D8-48C1-A91A-AC0A869C6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4097959" cy="1691778"/>
          </a:xfrm>
          <a:prstGeom prst="rect">
            <a:avLst/>
          </a:prstGeom>
        </p:spPr>
      </p:pic>
    </p:spTree>
    <p:extLst>
      <p:ext uri="{BB962C8B-B14F-4D97-AF65-F5344CB8AC3E}">
        <p14:creationId xmlns:p14="http://schemas.microsoft.com/office/powerpoint/2010/main" val="4211056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09EDA-8331-4DB4-9004-5EC80B8BEB7C}"/>
              </a:ext>
            </a:extLst>
          </p:cNvPr>
          <p:cNvSpPr/>
          <p:nvPr/>
        </p:nvSpPr>
        <p:spPr>
          <a:xfrm>
            <a:off x="778213" y="447472"/>
            <a:ext cx="5317787" cy="358950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3416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2484</TotalTime>
  <Words>774</Words>
  <Application>Microsoft Office PowerPoint</Application>
  <PresentationFormat>Widescreen</PresentationFormat>
  <Paragraphs>46</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Valesa Clouse</dc:creator>
  <cp:lastModifiedBy>Valesa Clouse</cp:lastModifiedBy>
  <cp:revision>21</cp:revision>
  <dcterms:created xsi:type="dcterms:W3CDTF">2019-03-01T14:54:14Z</dcterms:created>
  <dcterms:modified xsi:type="dcterms:W3CDTF">2019-03-07T23:32:55Z</dcterms:modified>
</cp:coreProperties>
</file>