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370" r:id="rId5"/>
    <p:sldId id="379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255B"/>
    <a:srgbClr val="090000"/>
    <a:srgbClr val="4D5455"/>
    <a:srgbClr val="7030A0"/>
    <a:srgbClr val="CDDCDF"/>
    <a:srgbClr val="D0AC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2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4E1E4-4091-49BE-A68B-23A98A010E71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BF8C-5574-4E44-899A-70ED2F0B8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405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4E1E4-4091-49BE-A68B-23A98A010E71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BF8C-5574-4E44-899A-70ED2F0B8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133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4E1E4-4091-49BE-A68B-23A98A010E71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BF8C-5574-4E44-899A-70ED2F0B8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809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4E1E4-4091-49BE-A68B-23A98A010E71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BF8C-5574-4E44-899A-70ED2F0B8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675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4E1E4-4091-49BE-A68B-23A98A010E71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BF8C-5574-4E44-899A-70ED2F0B8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09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4E1E4-4091-49BE-A68B-23A98A010E71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BF8C-5574-4E44-899A-70ED2F0B8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493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4E1E4-4091-49BE-A68B-23A98A010E71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BF8C-5574-4E44-899A-70ED2F0B8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649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4E1E4-4091-49BE-A68B-23A98A010E71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BF8C-5574-4E44-899A-70ED2F0B8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09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4E1E4-4091-49BE-A68B-23A98A010E71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BF8C-5574-4E44-899A-70ED2F0B8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891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4E1E4-4091-49BE-A68B-23A98A010E71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BF8C-5574-4E44-899A-70ED2F0B8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258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4E1E4-4091-49BE-A68B-23A98A010E71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BF8C-5574-4E44-899A-70ED2F0B8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903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4E1E4-4091-49BE-A68B-23A98A010E71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CBF8C-5574-4E44-899A-70ED2F0B8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8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F6B300B-8F9C-42E0-AB5E-1EFB4624F1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9680" y="1"/>
            <a:ext cx="4052319" cy="167293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692D1EF-2F13-4731-AE32-8B560A5041DA}"/>
              </a:ext>
            </a:extLst>
          </p:cNvPr>
          <p:cNvSpPr/>
          <p:nvPr/>
        </p:nvSpPr>
        <p:spPr>
          <a:xfrm>
            <a:off x="8032173" y="2036618"/>
            <a:ext cx="4052319" cy="2535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879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72701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2235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567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763EC1C3-5D0D-45E2-9C5F-F79894F73CDC}"/>
              </a:ext>
            </a:extLst>
          </p:cNvPr>
          <p:cNvSpPr/>
          <p:nvPr/>
        </p:nvSpPr>
        <p:spPr>
          <a:xfrm>
            <a:off x="1535953" y="0"/>
            <a:ext cx="5854551" cy="6858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EEEB779-5D8F-4E2D-A8DD-9489ECE3C5AB}"/>
              </a:ext>
            </a:extLst>
          </p:cNvPr>
          <p:cNvSpPr/>
          <p:nvPr/>
        </p:nvSpPr>
        <p:spPr>
          <a:xfrm>
            <a:off x="3345305" y="1852130"/>
            <a:ext cx="329313" cy="241089"/>
          </a:xfrm>
          <a:prstGeom prst="roundRect">
            <a:avLst>
              <a:gd name="adj" fmla="val 43190"/>
            </a:avLst>
          </a:prstGeom>
          <a:solidFill>
            <a:srgbClr val="4D5455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BBEB494-7C2F-4291-8966-B714B2219D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0446" y="70539"/>
            <a:ext cx="3052171" cy="3271388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31AE99F-985E-4340-B17C-B70C6F80E0AF}"/>
              </a:ext>
            </a:extLst>
          </p:cNvPr>
          <p:cNvSpPr/>
          <p:nvPr/>
        </p:nvSpPr>
        <p:spPr>
          <a:xfrm>
            <a:off x="2563907" y="2005483"/>
            <a:ext cx="3858708" cy="824878"/>
          </a:xfrm>
          <a:prstGeom prst="roundRect">
            <a:avLst>
              <a:gd name="adj" fmla="val 31882"/>
            </a:avLst>
          </a:prstGeom>
          <a:solidFill>
            <a:schemeClr val="bg1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445F33E-C4DB-46A4-9225-7C76AAE2B7D7}"/>
              </a:ext>
            </a:extLst>
          </p:cNvPr>
          <p:cNvSpPr/>
          <p:nvPr/>
        </p:nvSpPr>
        <p:spPr>
          <a:xfrm>
            <a:off x="2230490" y="1852130"/>
            <a:ext cx="1279472" cy="990183"/>
          </a:xfrm>
          <a:custGeom>
            <a:avLst/>
            <a:gdLst>
              <a:gd name="connsiteX0" fmla="*/ 0 w 1133475"/>
              <a:gd name="connsiteY0" fmla="*/ 176216 h 1057275"/>
              <a:gd name="connsiteX1" fmla="*/ 176216 w 1133475"/>
              <a:gd name="connsiteY1" fmla="*/ 0 h 1057275"/>
              <a:gd name="connsiteX2" fmla="*/ 957259 w 1133475"/>
              <a:gd name="connsiteY2" fmla="*/ 0 h 1057275"/>
              <a:gd name="connsiteX3" fmla="*/ 1133475 w 1133475"/>
              <a:gd name="connsiteY3" fmla="*/ 176216 h 1057275"/>
              <a:gd name="connsiteX4" fmla="*/ 1133475 w 1133475"/>
              <a:gd name="connsiteY4" fmla="*/ 881059 h 1057275"/>
              <a:gd name="connsiteX5" fmla="*/ 957259 w 1133475"/>
              <a:gd name="connsiteY5" fmla="*/ 1057275 h 1057275"/>
              <a:gd name="connsiteX6" fmla="*/ 176216 w 1133475"/>
              <a:gd name="connsiteY6" fmla="*/ 1057275 h 1057275"/>
              <a:gd name="connsiteX7" fmla="*/ 0 w 1133475"/>
              <a:gd name="connsiteY7" fmla="*/ 881059 h 1057275"/>
              <a:gd name="connsiteX8" fmla="*/ 0 w 1133475"/>
              <a:gd name="connsiteY8" fmla="*/ 176216 h 1057275"/>
              <a:gd name="connsiteX0" fmla="*/ 0 w 1438945"/>
              <a:gd name="connsiteY0" fmla="*/ 176216 h 1057275"/>
              <a:gd name="connsiteX1" fmla="*/ 176216 w 1438945"/>
              <a:gd name="connsiteY1" fmla="*/ 0 h 1057275"/>
              <a:gd name="connsiteX2" fmla="*/ 957259 w 1438945"/>
              <a:gd name="connsiteY2" fmla="*/ 0 h 1057275"/>
              <a:gd name="connsiteX3" fmla="*/ 1133475 w 1438945"/>
              <a:gd name="connsiteY3" fmla="*/ 176216 h 1057275"/>
              <a:gd name="connsiteX4" fmla="*/ 1133475 w 1438945"/>
              <a:gd name="connsiteY4" fmla="*/ 881059 h 1057275"/>
              <a:gd name="connsiteX5" fmla="*/ 1423251 w 1438945"/>
              <a:gd name="connsiteY5" fmla="*/ 1057275 h 1057275"/>
              <a:gd name="connsiteX6" fmla="*/ 176216 w 1438945"/>
              <a:gd name="connsiteY6" fmla="*/ 1057275 h 1057275"/>
              <a:gd name="connsiteX7" fmla="*/ 0 w 1438945"/>
              <a:gd name="connsiteY7" fmla="*/ 881059 h 1057275"/>
              <a:gd name="connsiteX8" fmla="*/ 0 w 1438945"/>
              <a:gd name="connsiteY8" fmla="*/ 176216 h 1057275"/>
              <a:gd name="connsiteX0" fmla="*/ 0 w 1438945"/>
              <a:gd name="connsiteY0" fmla="*/ 176216 h 1057275"/>
              <a:gd name="connsiteX1" fmla="*/ 176216 w 1438945"/>
              <a:gd name="connsiteY1" fmla="*/ 0 h 1057275"/>
              <a:gd name="connsiteX2" fmla="*/ 957259 w 1438945"/>
              <a:gd name="connsiteY2" fmla="*/ 0 h 1057275"/>
              <a:gd name="connsiteX3" fmla="*/ 1133475 w 1438945"/>
              <a:gd name="connsiteY3" fmla="*/ 176216 h 1057275"/>
              <a:gd name="connsiteX4" fmla="*/ 1133475 w 1438945"/>
              <a:gd name="connsiteY4" fmla="*/ 881059 h 1057275"/>
              <a:gd name="connsiteX5" fmla="*/ 1423251 w 1438945"/>
              <a:gd name="connsiteY5" fmla="*/ 1057275 h 1057275"/>
              <a:gd name="connsiteX6" fmla="*/ 299308 w 1438945"/>
              <a:gd name="connsiteY6" fmla="*/ 1057275 h 1057275"/>
              <a:gd name="connsiteX7" fmla="*/ 0 w 1438945"/>
              <a:gd name="connsiteY7" fmla="*/ 881059 h 1057275"/>
              <a:gd name="connsiteX8" fmla="*/ 0 w 1438945"/>
              <a:gd name="connsiteY8" fmla="*/ 176216 h 1057275"/>
              <a:gd name="connsiteX0" fmla="*/ 0 w 1438945"/>
              <a:gd name="connsiteY0" fmla="*/ 176216 h 1057275"/>
              <a:gd name="connsiteX1" fmla="*/ 176216 w 1438945"/>
              <a:gd name="connsiteY1" fmla="*/ 0 h 1057275"/>
              <a:gd name="connsiteX2" fmla="*/ 957259 w 1438945"/>
              <a:gd name="connsiteY2" fmla="*/ 0 h 1057275"/>
              <a:gd name="connsiteX3" fmla="*/ 1133475 w 1438945"/>
              <a:gd name="connsiteY3" fmla="*/ 176216 h 1057275"/>
              <a:gd name="connsiteX4" fmla="*/ 1133475 w 1438945"/>
              <a:gd name="connsiteY4" fmla="*/ 881059 h 1057275"/>
              <a:gd name="connsiteX5" fmla="*/ 1423251 w 1438945"/>
              <a:gd name="connsiteY5" fmla="*/ 1057275 h 1057275"/>
              <a:gd name="connsiteX6" fmla="*/ 299308 w 1438945"/>
              <a:gd name="connsiteY6" fmla="*/ 1057275 h 1057275"/>
              <a:gd name="connsiteX7" fmla="*/ 8792 w 1438945"/>
              <a:gd name="connsiteY7" fmla="*/ 810720 h 1057275"/>
              <a:gd name="connsiteX8" fmla="*/ 0 w 1438945"/>
              <a:gd name="connsiteY8" fmla="*/ 176216 h 1057275"/>
              <a:gd name="connsiteX0" fmla="*/ 0 w 1438945"/>
              <a:gd name="connsiteY0" fmla="*/ 176216 h 1057275"/>
              <a:gd name="connsiteX1" fmla="*/ 176216 w 1438945"/>
              <a:gd name="connsiteY1" fmla="*/ 0 h 1057275"/>
              <a:gd name="connsiteX2" fmla="*/ 957259 w 1438945"/>
              <a:gd name="connsiteY2" fmla="*/ 0 h 1057275"/>
              <a:gd name="connsiteX3" fmla="*/ 1133475 w 1438945"/>
              <a:gd name="connsiteY3" fmla="*/ 176216 h 1057275"/>
              <a:gd name="connsiteX4" fmla="*/ 1133475 w 1438945"/>
              <a:gd name="connsiteY4" fmla="*/ 810720 h 1057275"/>
              <a:gd name="connsiteX5" fmla="*/ 1423251 w 1438945"/>
              <a:gd name="connsiteY5" fmla="*/ 1057275 h 1057275"/>
              <a:gd name="connsiteX6" fmla="*/ 299308 w 1438945"/>
              <a:gd name="connsiteY6" fmla="*/ 1057275 h 1057275"/>
              <a:gd name="connsiteX7" fmla="*/ 8792 w 1438945"/>
              <a:gd name="connsiteY7" fmla="*/ 810720 h 1057275"/>
              <a:gd name="connsiteX8" fmla="*/ 0 w 1438945"/>
              <a:gd name="connsiteY8" fmla="*/ 176216 h 1057275"/>
              <a:gd name="connsiteX0" fmla="*/ 0 w 1556850"/>
              <a:gd name="connsiteY0" fmla="*/ 176216 h 1113162"/>
              <a:gd name="connsiteX1" fmla="*/ 176216 w 1556850"/>
              <a:gd name="connsiteY1" fmla="*/ 0 h 1113162"/>
              <a:gd name="connsiteX2" fmla="*/ 957259 w 1556850"/>
              <a:gd name="connsiteY2" fmla="*/ 0 h 1113162"/>
              <a:gd name="connsiteX3" fmla="*/ 1133475 w 1556850"/>
              <a:gd name="connsiteY3" fmla="*/ 176216 h 1113162"/>
              <a:gd name="connsiteX4" fmla="*/ 1133475 w 1556850"/>
              <a:gd name="connsiteY4" fmla="*/ 810720 h 1113162"/>
              <a:gd name="connsiteX5" fmla="*/ 1544467 w 1556850"/>
              <a:gd name="connsiteY5" fmla="*/ 1113162 h 1113162"/>
              <a:gd name="connsiteX6" fmla="*/ 299308 w 1556850"/>
              <a:gd name="connsiteY6" fmla="*/ 1057275 h 1113162"/>
              <a:gd name="connsiteX7" fmla="*/ 8792 w 1556850"/>
              <a:gd name="connsiteY7" fmla="*/ 810720 h 1113162"/>
              <a:gd name="connsiteX8" fmla="*/ 0 w 1556850"/>
              <a:gd name="connsiteY8" fmla="*/ 176216 h 1113162"/>
              <a:gd name="connsiteX0" fmla="*/ 0 w 1556849"/>
              <a:gd name="connsiteY0" fmla="*/ 176216 h 1113162"/>
              <a:gd name="connsiteX1" fmla="*/ 176216 w 1556849"/>
              <a:gd name="connsiteY1" fmla="*/ 0 h 1113162"/>
              <a:gd name="connsiteX2" fmla="*/ 957259 w 1556849"/>
              <a:gd name="connsiteY2" fmla="*/ 0 h 1113162"/>
              <a:gd name="connsiteX3" fmla="*/ 1133475 w 1556849"/>
              <a:gd name="connsiteY3" fmla="*/ 176216 h 1113162"/>
              <a:gd name="connsiteX4" fmla="*/ 1133475 w 1556849"/>
              <a:gd name="connsiteY4" fmla="*/ 810720 h 1113162"/>
              <a:gd name="connsiteX5" fmla="*/ 1544467 w 1556849"/>
              <a:gd name="connsiteY5" fmla="*/ 1113162 h 1113162"/>
              <a:gd name="connsiteX6" fmla="*/ 404884 w 1556849"/>
              <a:gd name="connsiteY6" fmla="*/ 1106177 h 1113162"/>
              <a:gd name="connsiteX7" fmla="*/ 8792 w 1556849"/>
              <a:gd name="connsiteY7" fmla="*/ 810720 h 1113162"/>
              <a:gd name="connsiteX8" fmla="*/ 0 w 1556849"/>
              <a:gd name="connsiteY8" fmla="*/ 176216 h 1113162"/>
              <a:gd name="connsiteX0" fmla="*/ 0 w 1556849"/>
              <a:gd name="connsiteY0" fmla="*/ 176216 h 1113162"/>
              <a:gd name="connsiteX1" fmla="*/ 176216 w 1556849"/>
              <a:gd name="connsiteY1" fmla="*/ 0 h 1113162"/>
              <a:gd name="connsiteX2" fmla="*/ 957259 w 1556849"/>
              <a:gd name="connsiteY2" fmla="*/ 0 h 1113162"/>
              <a:gd name="connsiteX3" fmla="*/ 1133475 w 1556849"/>
              <a:gd name="connsiteY3" fmla="*/ 176216 h 1113162"/>
              <a:gd name="connsiteX4" fmla="*/ 1133475 w 1556849"/>
              <a:gd name="connsiteY4" fmla="*/ 810720 h 1113162"/>
              <a:gd name="connsiteX5" fmla="*/ 1544467 w 1556849"/>
              <a:gd name="connsiteY5" fmla="*/ 1113162 h 1113162"/>
              <a:gd name="connsiteX6" fmla="*/ 404884 w 1556849"/>
              <a:gd name="connsiteY6" fmla="*/ 1106177 h 1113162"/>
              <a:gd name="connsiteX7" fmla="*/ 4882 w 1556849"/>
              <a:gd name="connsiteY7" fmla="*/ 810720 h 1113162"/>
              <a:gd name="connsiteX8" fmla="*/ 0 w 1556849"/>
              <a:gd name="connsiteY8" fmla="*/ 176216 h 1113162"/>
              <a:gd name="connsiteX0" fmla="*/ 0 w 1556849"/>
              <a:gd name="connsiteY0" fmla="*/ 176216 h 1113162"/>
              <a:gd name="connsiteX1" fmla="*/ 176216 w 1556849"/>
              <a:gd name="connsiteY1" fmla="*/ 0 h 1113162"/>
              <a:gd name="connsiteX2" fmla="*/ 957259 w 1556849"/>
              <a:gd name="connsiteY2" fmla="*/ 0 h 1113162"/>
              <a:gd name="connsiteX3" fmla="*/ 1133475 w 1556849"/>
              <a:gd name="connsiteY3" fmla="*/ 176216 h 1113162"/>
              <a:gd name="connsiteX4" fmla="*/ 1133475 w 1556849"/>
              <a:gd name="connsiteY4" fmla="*/ 810720 h 1113162"/>
              <a:gd name="connsiteX5" fmla="*/ 1544467 w 1556849"/>
              <a:gd name="connsiteY5" fmla="*/ 1113162 h 1113162"/>
              <a:gd name="connsiteX6" fmla="*/ 404884 w 1556849"/>
              <a:gd name="connsiteY6" fmla="*/ 1106177 h 1113162"/>
              <a:gd name="connsiteX7" fmla="*/ 164227 w 1556849"/>
              <a:gd name="connsiteY7" fmla="*/ 1004881 h 1113162"/>
              <a:gd name="connsiteX8" fmla="*/ 4882 w 1556849"/>
              <a:gd name="connsiteY8" fmla="*/ 810720 h 1113162"/>
              <a:gd name="connsiteX9" fmla="*/ 0 w 155684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64227 w 1557469"/>
              <a:gd name="connsiteY7" fmla="*/ 1004881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4882 w 1557469"/>
              <a:gd name="connsiteY7" fmla="*/ 810720 h 1113162"/>
              <a:gd name="connsiteX8" fmla="*/ 0 w 1557469"/>
              <a:gd name="connsiteY8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24433 w 1557469"/>
              <a:gd name="connsiteY7" fmla="*/ 810720 h 1113162"/>
              <a:gd name="connsiteX8" fmla="*/ 0 w 1557469"/>
              <a:gd name="connsiteY8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972 w 1557469"/>
              <a:gd name="connsiteY7" fmla="*/ 754833 h 1113162"/>
              <a:gd name="connsiteX8" fmla="*/ 0 w 1557469"/>
              <a:gd name="connsiteY8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2702 w 1557469"/>
              <a:gd name="connsiteY7" fmla="*/ 754833 h 1113162"/>
              <a:gd name="connsiteX8" fmla="*/ 0 w 1557469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4795" h="1113162">
                <a:moveTo>
                  <a:pt x="0" y="176216"/>
                </a:moveTo>
                <a:cubicBezTo>
                  <a:pt x="0" y="78895"/>
                  <a:pt x="78895" y="0"/>
                  <a:pt x="176216" y="0"/>
                </a:cubicBezTo>
                <a:lnTo>
                  <a:pt x="957259" y="0"/>
                </a:lnTo>
                <a:cubicBezTo>
                  <a:pt x="1054580" y="0"/>
                  <a:pt x="1133475" y="78895"/>
                  <a:pt x="1133475" y="176216"/>
                </a:cubicBezTo>
                <a:lnTo>
                  <a:pt x="1160846" y="803734"/>
                </a:lnTo>
                <a:cubicBezTo>
                  <a:pt x="1169970" y="1012907"/>
                  <a:pt x="1670461" y="1062755"/>
                  <a:pt x="1544467" y="1113162"/>
                </a:cubicBezTo>
                <a:lnTo>
                  <a:pt x="404884" y="1106177"/>
                </a:lnTo>
                <a:cubicBezTo>
                  <a:pt x="149590" y="1046456"/>
                  <a:pt x="22149" y="959348"/>
                  <a:pt x="12702" y="754833"/>
                </a:cubicBezTo>
                <a:cubicBezTo>
                  <a:pt x="3255" y="550318"/>
                  <a:pt x="1627" y="387717"/>
                  <a:pt x="0" y="176216"/>
                </a:cubicBezTo>
                <a:close/>
              </a:path>
            </a:pathLst>
          </a:custGeom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F5FF071-110B-412E-965E-F80691172F9A}"/>
              </a:ext>
            </a:extLst>
          </p:cNvPr>
          <p:cNvSpPr/>
          <p:nvPr/>
        </p:nvSpPr>
        <p:spPr>
          <a:xfrm>
            <a:off x="3450775" y="1852130"/>
            <a:ext cx="2453463" cy="456300"/>
          </a:xfrm>
          <a:custGeom>
            <a:avLst/>
            <a:gdLst>
              <a:gd name="connsiteX0" fmla="*/ 0 w 2286000"/>
              <a:gd name="connsiteY0" fmla="*/ 133600 h 456300"/>
              <a:gd name="connsiteX1" fmla="*/ 133600 w 2286000"/>
              <a:gd name="connsiteY1" fmla="*/ 0 h 456300"/>
              <a:gd name="connsiteX2" fmla="*/ 2152400 w 2286000"/>
              <a:gd name="connsiteY2" fmla="*/ 0 h 456300"/>
              <a:gd name="connsiteX3" fmla="*/ 2286000 w 2286000"/>
              <a:gd name="connsiteY3" fmla="*/ 133600 h 456300"/>
              <a:gd name="connsiteX4" fmla="*/ 2286000 w 2286000"/>
              <a:gd name="connsiteY4" fmla="*/ 322700 h 456300"/>
              <a:gd name="connsiteX5" fmla="*/ 2152400 w 2286000"/>
              <a:gd name="connsiteY5" fmla="*/ 456300 h 456300"/>
              <a:gd name="connsiteX6" fmla="*/ 133600 w 2286000"/>
              <a:gd name="connsiteY6" fmla="*/ 456300 h 456300"/>
              <a:gd name="connsiteX7" fmla="*/ 0 w 2286000"/>
              <a:gd name="connsiteY7" fmla="*/ 322700 h 456300"/>
              <a:gd name="connsiteX8" fmla="*/ 0 w 2286000"/>
              <a:gd name="connsiteY8" fmla="*/ 133600 h 456300"/>
              <a:gd name="connsiteX0" fmla="*/ 77845 w 2363845"/>
              <a:gd name="connsiteY0" fmla="*/ 136797 h 459497"/>
              <a:gd name="connsiteX1" fmla="*/ 22811 w 2363845"/>
              <a:gd name="connsiteY1" fmla="*/ 0 h 459497"/>
              <a:gd name="connsiteX2" fmla="*/ 2230245 w 2363845"/>
              <a:gd name="connsiteY2" fmla="*/ 3197 h 459497"/>
              <a:gd name="connsiteX3" fmla="*/ 2363845 w 2363845"/>
              <a:gd name="connsiteY3" fmla="*/ 136797 h 459497"/>
              <a:gd name="connsiteX4" fmla="*/ 2363845 w 2363845"/>
              <a:gd name="connsiteY4" fmla="*/ 325897 h 459497"/>
              <a:gd name="connsiteX5" fmla="*/ 2230245 w 2363845"/>
              <a:gd name="connsiteY5" fmla="*/ 459497 h 459497"/>
              <a:gd name="connsiteX6" fmla="*/ 211445 w 2363845"/>
              <a:gd name="connsiteY6" fmla="*/ 459497 h 459497"/>
              <a:gd name="connsiteX7" fmla="*/ 77845 w 2363845"/>
              <a:gd name="connsiteY7" fmla="*/ 325897 h 459497"/>
              <a:gd name="connsiteX8" fmla="*/ 77845 w 2363845"/>
              <a:gd name="connsiteY8" fmla="*/ 136797 h 459497"/>
              <a:gd name="connsiteX0" fmla="*/ 61378 w 2366561"/>
              <a:gd name="connsiteY0" fmla="*/ 139994 h 459497"/>
              <a:gd name="connsiteX1" fmla="*/ 25527 w 2366561"/>
              <a:gd name="connsiteY1" fmla="*/ 0 h 459497"/>
              <a:gd name="connsiteX2" fmla="*/ 2232961 w 2366561"/>
              <a:gd name="connsiteY2" fmla="*/ 3197 h 459497"/>
              <a:gd name="connsiteX3" fmla="*/ 2366561 w 2366561"/>
              <a:gd name="connsiteY3" fmla="*/ 136797 h 459497"/>
              <a:gd name="connsiteX4" fmla="*/ 2366561 w 2366561"/>
              <a:gd name="connsiteY4" fmla="*/ 325897 h 459497"/>
              <a:gd name="connsiteX5" fmla="*/ 2232961 w 2366561"/>
              <a:gd name="connsiteY5" fmla="*/ 459497 h 459497"/>
              <a:gd name="connsiteX6" fmla="*/ 214161 w 2366561"/>
              <a:gd name="connsiteY6" fmla="*/ 459497 h 459497"/>
              <a:gd name="connsiteX7" fmla="*/ 80561 w 2366561"/>
              <a:gd name="connsiteY7" fmla="*/ 325897 h 459497"/>
              <a:gd name="connsiteX8" fmla="*/ 61378 w 2366561"/>
              <a:gd name="connsiteY8" fmla="*/ 139994 h 459497"/>
              <a:gd name="connsiteX0" fmla="*/ 61378 w 2366561"/>
              <a:gd name="connsiteY0" fmla="*/ 139994 h 459497"/>
              <a:gd name="connsiteX1" fmla="*/ 25527 w 2366561"/>
              <a:gd name="connsiteY1" fmla="*/ 0 h 459497"/>
              <a:gd name="connsiteX2" fmla="*/ 2232961 w 2366561"/>
              <a:gd name="connsiteY2" fmla="*/ 3197 h 459497"/>
              <a:gd name="connsiteX3" fmla="*/ 2366561 w 2366561"/>
              <a:gd name="connsiteY3" fmla="*/ 136797 h 459497"/>
              <a:gd name="connsiteX4" fmla="*/ 2366561 w 2366561"/>
              <a:gd name="connsiteY4" fmla="*/ 325897 h 459497"/>
              <a:gd name="connsiteX5" fmla="*/ 2232961 w 2366561"/>
              <a:gd name="connsiteY5" fmla="*/ 459497 h 459497"/>
              <a:gd name="connsiteX6" fmla="*/ 214161 w 2366561"/>
              <a:gd name="connsiteY6" fmla="*/ 459497 h 459497"/>
              <a:gd name="connsiteX7" fmla="*/ 80561 w 2366561"/>
              <a:gd name="connsiteY7" fmla="*/ 325897 h 459497"/>
              <a:gd name="connsiteX8" fmla="*/ 61378 w 2366561"/>
              <a:gd name="connsiteY8" fmla="*/ 139994 h 459497"/>
              <a:gd name="connsiteX0" fmla="*/ 146381 w 2451564"/>
              <a:gd name="connsiteY0" fmla="*/ 136797 h 456300"/>
              <a:gd name="connsiteX1" fmla="*/ 17811 w 2451564"/>
              <a:gd name="connsiteY1" fmla="*/ 3197 h 456300"/>
              <a:gd name="connsiteX2" fmla="*/ 2317964 w 2451564"/>
              <a:gd name="connsiteY2" fmla="*/ 0 h 456300"/>
              <a:gd name="connsiteX3" fmla="*/ 2451564 w 2451564"/>
              <a:gd name="connsiteY3" fmla="*/ 133600 h 456300"/>
              <a:gd name="connsiteX4" fmla="*/ 2451564 w 2451564"/>
              <a:gd name="connsiteY4" fmla="*/ 322700 h 456300"/>
              <a:gd name="connsiteX5" fmla="*/ 2317964 w 2451564"/>
              <a:gd name="connsiteY5" fmla="*/ 456300 h 456300"/>
              <a:gd name="connsiteX6" fmla="*/ 299164 w 2451564"/>
              <a:gd name="connsiteY6" fmla="*/ 456300 h 456300"/>
              <a:gd name="connsiteX7" fmla="*/ 165564 w 2451564"/>
              <a:gd name="connsiteY7" fmla="*/ 322700 h 456300"/>
              <a:gd name="connsiteX8" fmla="*/ 146381 w 2451564"/>
              <a:gd name="connsiteY8" fmla="*/ 136797 h 456300"/>
              <a:gd name="connsiteX0" fmla="*/ 125899 w 2453463"/>
              <a:gd name="connsiteY0" fmla="*/ 85642 h 456300"/>
              <a:gd name="connsiteX1" fmla="*/ 19710 w 2453463"/>
              <a:gd name="connsiteY1" fmla="*/ 3197 h 456300"/>
              <a:gd name="connsiteX2" fmla="*/ 2319863 w 2453463"/>
              <a:gd name="connsiteY2" fmla="*/ 0 h 456300"/>
              <a:gd name="connsiteX3" fmla="*/ 2453463 w 2453463"/>
              <a:gd name="connsiteY3" fmla="*/ 133600 h 456300"/>
              <a:gd name="connsiteX4" fmla="*/ 2453463 w 2453463"/>
              <a:gd name="connsiteY4" fmla="*/ 322700 h 456300"/>
              <a:gd name="connsiteX5" fmla="*/ 2319863 w 2453463"/>
              <a:gd name="connsiteY5" fmla="*/ 456300 h 456300"/>
              <a:gd name="connsiteX6" fmla="*/ 301063 w 2453463"/>
              <a:gd name="connsiteY6" fmla="*/ 456300 h 456300"/>
              <a:gd name="connsiteX7" fmla="*/ 167463 w 2453463"/>
              <a:gd name="connsiteY7" fmla="*/ 322700 h 456300"/>
              <a:gd name="connsiteX8" fmla="*/ 125899 w 2453463"/>
              <a:gd name="connsiteY8" fmla="*/ 85642 h 456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53463" h="456300">
                <a:moveTo>
                  <a:pt x="125899" y="85642"/>
                </a:moveTo>
                <a:cubicBezTo>
                  <a:pt x="101273" y="32391"/>
                  <a:pt x="-54075" y="3197"/>
                  <a:pt x="19710" y="3197"/>
                </a:cubicBezTo>
                <a:lnTo>
                  <a:pt x="2319863" y="0"/>
                </a:lnTo>
                <a:cubicBezTo>
                  <a:pt x="2393648" y="0"/>
                  <a:pt x="2453463" y="59815"/>
                  <a:pt x="2453463" y="133600"/>
                </a:cubicBezTo>
                <a:lnTo>
                  <a:pt x="2453463" y="322700"/>
                </a:lnTo>
                <a:cubicBezTo>
                  <a:pt x="2453463" y="396485"/>
                  <a:pt x="2393648" y="456300"/>
                  <a:pt x="2319863" y="456300"/>
                </a:cubicBezTo>
                <a:lnTo>
                  <a:pt x="301063" y="456300"/>
                </a:lnTo>
                <a:cubicBezTo>
                  <a:pt x="227278" y="456300"/>
                  <a:pt x="167463" y="396485"/>
                  <a:pt x="167463" y="322700"/>
                </a:cubicBezTo>
                <a:cubicBezTo>
                  <a:pt x="161069" y="260732"/>
                  <a:pt x="150525" y="138893"/>
                  <a:pt x="125899" y="85642"/>
                </a:cubicBezTo>
                <a:close/>
              </a:path>
            </a:pathLst>
          </a:custGeom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9C1977B-23D1-400D-AE31-11F3B9357924}"/>
              </a:ext>
            </a:extLst>
          </p:cNvPr>
          <p:cNvGrpSpPr/>
          <p:nvPr/>
        </p:nvGrpSpPr>
        <p:grpSpPr>
          <a:xfrm>
            <a:off x="5856708" y="2308430"/>
            <a:ext cx="667512" cy="667512"/>
            <a:chOff x="5718018" y="2344995"/>
            <a:chExt cx="667512" cy="667512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91A1A34B-3D92-44A1-BBC2-3F39BE45FB21}"/>
                </a:ext>
              </a:extLst>
            </p:cNvPr>
            <p:cNvSpPr/>
            <p:nvPr/>
          </p:nvSpPr>
          <p:spPr>
            <a:xfrm>
              <a:off x="5718018" y="2344995"/>
              <a:ext cx="667512" cy="66751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A847BE07-C465-4513-AAFD-DEA6AFF65346}"/>
                </a:ext>
              </a:extLst>
            </p:cNvPr>
            <p:cNvSpPr/>
            <p:nvPr/>
          </p:nvSpPr>
          <p:spPr>
            <a:xfrm>
              <a:off x="5763738" y="2390715"/>
              <a:ext cx="576072" cy="5760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7935D58-1B54-470A-AAF7-C2BC54F0F4D2}"/>
                </a:ext>
              </a:extLst>
            </p:cNvPr>
            <p:cNvSpPr/>
            <p:nvPr/>
          </p:nvSpPr>
          <p:spPr>
            <a:xfrm>
              <a:off x="5809458" y="2436435"/>
              <a:ext cx="484632" cy="48463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CD5CF444-A6D8-4CDA-BAD2-F5BC3CF2A22F}"/>
              </a:ext>
            </a:extLst>
          </p:cNvPr>
          <p:cNvSpPr/>
          <p:nvPr/>
        </p:nvSpPr>
        <p:spPr>
          <a:xfrm>
            <a:off x="3404492" y="3283609"/>
            <a:ext cx="329313" cy="241089"/>
          </a:xfrm>
          <a:prstGeom prst="roundRect">
            <a:avLst>
              <a:gd name="adj" fmla="val 43190"/>
            </a:avLst>
          </a:prstGeom>
          <a:solidFill>
            <a:srgbClr val="4D5455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63D6D067-45A8-4989-A957-0A89CCCA1C1D}"/>
              </a:ext>
            </a:extLst>
          </p:cNvPr>
          <p:cNvSpPr/>
          <p:nvPr/>
        </p:nvSpPr>
        <p:spPr>
          <a:xfrm>
            <a:off x="2623094" y="3436962"/>
            <a:ext cx="3858708" cy="824878"/>
          </a:xfrm>
          <a:prstGeom prst="roundRect">
            <a:avLst>
              <a:gd name="adj" fmla="val 31882"/>
            </a:avLst>
          </a:prstGeom>
          <a:solidFill>
            <a:schemeClr val="bg1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: Rounded Corners 2">
            <a:extLst>
              <a:ext uri="{FF2B5EF4-FFF2-40B4-BE49-F238E27FC236}">
                <a16:creationId xmlns:a16="http://schemas.microsoft.com/office/drawing/2014/main" id="{BBB29507-EA7E-4CE7-9613-3AD5441BC82E}"/>
              </a:ext>
            </a:extLst>
          </p:cNvPr>
          <p:cNvSpPr/>
          <p:nvPr/>
        </p:nvSpPr>
        <p:spPr>
          <a:xfrm>
            <a:off x="2289677" y="3283609"/>
            <a:ext cx="1279472" cy="990183"/>
          </a:xfrm>
          <a:custGeom>
            <a:avLst/>
            <a:gdLst>
              <a:gd name="connsiteX0" fmla="*/ 0 w 1133475"/>
              <a:gd name="connsiteY0" fmla="*/ 176216 h 1057275"/>
              <a:gd name="connsiteX1" fmla="*/ 176216 w 1133475"/>
              <a:gd name="connsiteY1" fmla="*/ 0 h 1057275"/>
              <a:gd name="connsiteX2" fmla="*/ 957259 w 1133475"/>
              <a:gd name="connsiteY2" fmla="*/ 0 h 1057275"/>
              <a:gd name="connsiteX3" fmla="*/ 1133475 w 1133475"/>
              <a:gd name="connsiteY3" fmla="*/ 176216 h 1057275"/>
              <a:gd name="connsiteX4" fmla="*/ 1133475 w 1133475"/>
              <a:gd name="connsiteY4" fmla="*/ 881059 h 1057275"/>
              <a:gd name="connsiteX5" fmla="*/ 957259 w 1133475"/>
              <a:gd name="connsiteY5" fmla="*/ 1057275 h 1057275"/>
              <a:gd name="connsiteX6" fmla="*/ 176216 w 1133475"/>
              <a:gd name="connsiteY6" fmla="*/ 1057275 h 1057275"/>
              <a:gd name="connsiteX7" fmla="*/ 0 w 1133475"/>
              <a:gd name="connsiteY7" fmla="*/ 881059 h 1057275"/>
              <a:gd name="connsiteX8" fmla="*/ 0 w 1133475"/>
              <a:gd name="connsiteY8" fmla="*/ 176216 h 1057275"/>
              <a:gd name="connsiteX0" fmla="*/ 0 w 1438945"/>
              <a:gd name="connsiteY0" fmla="*/ 176216 h 1057275"/>
              <a:gd name="connsiteX1" fmla="*/ 176216 w 1438945"/>
              <a:gd name="connsiteY1" fmla="*/ 0 h 1057275"/>
              <a:gd name="connsiteX2" fmla="*/ 957259 w 1438945"/>
              <a:gd name="connsiteY2" fmla="*/ 0 h 1057275"/>
              <a:gd name="connsiteX3" fmla="*/ 1133475 w 1438945"/>
              <a:gd name="connsiteY3" fmla="*/ 176216 h 1057275"/>
              <a:gd name="connsiteX4" fmla="*/ 1133475 w 1438945"/>
              <a:gd name="connsiteY4" fmla="*/ 881059 h 1057275"/>
              <a:gd name="connsiteX5" fmla="*/ 1423251 w 1438945"/>
              <a:gd name="connsiteY5" fmla="*/ 1057275 h 1057275"/>
              <a:gd name="connsiteX6" fmla="*/ 176216 w 1438945"/>
              <a:gd name="connsiteY6" fmla="*/ 1057275 h 1057275"/>
              <a:gd name="connsiteX7" fmla="*/ 0 w 1438945"/>
              <a:gd name="connsiteY7" fmla="*/ 881059 h 1057275"/>
              <a:gd name="connsiteX8" fmla="*/ 0 w 1438945"/>
              <a:gd name="connsiteY8" fmla="*/ 176216 h 1057275"/>
              <a:gd name="connsiteX0" fmla="*/ 0 w 1438945"/>
              <a:gd name="connsiteY0" fmla="*/ 176216 h 1057275"/>
              <a:gd name="connsiteX1" fmla="*/ 176216 w 1438945"/>
              <a:gd name="connsiteY1" fmla="*/ 0 h 1057275"/>
              <a:gd name="connsiteX2" fmla="*/ 957259 w 1438945"/>
              <a:gd name="connsiteY2" fmla="*/ 0 h 1057275"/>
              <a:gd name="connsiteX3" fmla="*/ 1133475 w 1438945"/>
              <a:gd name="connsiteY3" fmla="*/ 176216 h 1057275"/>
              <a:gd name="connsiteX4" fmla="*/ 1133475 w 1438945"/>
              <a:gd name="connsiteY4" fmla="*/ 881059 h 1057275"/>
              <a:gd name="connsiteX5" fmla="*/ 1423251 w 1438945"/>
              <a:gd name="connsiteY5" fmla="*/ 1057275 h 1057275"/>
              <a:gd name="connsiteX6" fmla="*/ 299308 w 1438945"/>
              <a:gd name="connsiteY6" fmla="*/ 1057275 h 1057275"/>
              <a:gd name="connsiteX7" fmla="*/ 0 w 1438945"/>
              <a:gd name="connsiteY7" fmla="*/ 881059 h 1057275"/>
              <a:gd name="connsiteX8" fmla="*/ 0 w 1438945"/>
              <a:gd name="connsiteY8" fmla="*/ 176216 h 1057275"/>
              <a:gd name="connsiteX0" fmla="*/ 0 w 1438945"/>
              <a:gd name="connsiteY0" fmla="*/ 176216 h 1057275"/>
              <a:gd name="connsiteX1" fmla="*/ 176216 w 1438945"/>
              <a:gd name="connsiteY1" fmla="*/ 0 h 1057275"/>
              <a:gd name="connsiteX2" fmla="*/ 957259 w 1438945"/>
              <a:gd name="connsiteY2" fmla="*/ 0 h 1057275"/>
              <a:gd name="connsiteX3" fmla="*/ 1133475 w 1438945"/>
              <a:gd name="connsiteY3" fmla="*/ 176216 h 1057275"/>
              <a:gd name="connsiteX4" fmla="*/ 1133475 w 1438945"/>
              <a:gd name="connsiteY4" fmla="*/ 881059 h 1057275"/>
              <a:gd name="connsiteX5" fmla="*/ 1423251 w 1438945"/>
              <a:gd name="connsiteY5" fmla="*/ 1057275 h 1057275"/>
              <a:gd name="connsiteX6" fmla="*/ 299308 w 1438945"/>
              <a:gd name="connsiteY6" fmla="*/ 1057275 h 1057275"/>
              <a:gd name="connsiteX7" fmla="*/ 8792 w 1438945"/>
              <a:gd name="connsiteY7" fmla="*/ 810720 h 1057275"/>
              <a:gd name="connsiteX8" fmla="*/ 0 w 1438945"/>
              <a:gd name="connsiteY8" fmla="*/ 176216 h 1057275"/>
              <a:gd name="connsiteX0" fmla="*/ 0 w 1438945"/>
              <a:gd name="connsiteY0" fmla="*/ 176216 h 1057275"/>
              <a:gd name="connsiteX1" fmla="*/ 176216 w 1438945"/>
              <a:gd name="connsiteY1" fmla="*/ 0 h 1057275"/>
              <a:gd name="connsiteX2" fmla="*/ 957259 w 1438945"/>
              <a:gd name="connsiteY2" fmla="*/ 0 h 1057275"/>
              <a:gd name="connsiteX3" fmla="*/ 1133475 w 1438945"/>
              <a:gd name="connsiteY3" fmla="*/ 176216 h 1057275"/>
              <a:gd name="connsiteX4" fmla="*/ 1133475 w 1438945"/>
              <a:gd name="connsiteY4" fmla="*/ 810720 h 1057275"/>
              <a:gd name="connsiteX5" fmla="*/ 1423251 w 1438945"/>
              <a:gd name="connsiteY5" fmla="*/ 1057275 h 1057275"/>
              <a:gd name="connsiteX6" fmla="*/ 299308 w 1438945"/>
              <a:gd name="connsiteY6" fmla="*/ 1057275 h 1057275"/>
              <a:gd name="connsiteX7" fmla="*/ 8792 w 1438945"/>
              <a:gd name="connsiteY7" fmla="*/ 810720 h 1057275"/>
              <a:gd name="connsiteX8" fmla="*/ 0 w 1438945"/>
              <a:gd name="connsiteY8" fmla="*/ 176216 h 1057275"/>
              <a:gd name="connsiteX0" fmla="*/ 0 w 1556850"/>
              <a:gd name="connsiteY0" fmla="*/ 176216 h 1113162"/>
              <a:gd name="connsiteX1" fmla="*/ 176216 w 1556850"/>
              <a:gd name="connsiteY1" fmla="*/ 0 h 1113162"/>
              <a:gd name="connsiteX2" fmla="*/ 957259 w 1556850"/>
              <a:gd name="connsiteY2" fmla="*/ 0 h 1113162"/>
              <a:gd name="connsiteX3" fmla="*/ 1133475 w 1556850"/>
              <a:gd name="connsiteY3" fmla="*/ 176216 h 1113162"/>
              <a:gd name="connsiteX4" fmla="*/ 1133475 w 1556850"/>
              <a:gd name="connsiteY4" fmla="*/ 810720 h 1113162"/>
              <a:gd name="connsiteX5" fmla="*/ 1544467 w 1556850"/>
              <a:gd name="connsiteY5" fmla="*/ 1113162 h 1113162"/>
              <a:gd name="connsiteX6" fmla="*/ 299308 w 1556850"/>
              <a:gd name="connsiteY6" fmla="*/ 1057275 h 1113162"/>
              <a:gd name="connsiteX7" fmla="*/ 8792 w 1556850"/>
              <a:gd name="connsiteY7" fmla="*/ 810720 h 1113162"/>
              <a:gd name="connsiteX8" fmla="*/ 0 w 1556850"/>
              <a:gd name="connsiteY8" fmla="*/ 176216 h 1113162"/>
              <a:gd name="connsiteX0" fmla="*/ 0 w 1556849"/>
              <a:gd name="connsiteY0" fmla="*/ 176216 h 1113162"/>
              <a:gd name="connsiteX1" fmla="*/ 176216 w 1556849"/>
              <a:gd name="connsiteY1" fmla="*/ 0 h 1113162"/>
              <a:gd name="connsiteX2" fmla="*/ 957259 w 1556849"/>
              <a:gd name="connsiteY2" fmla="*/ 0 h 1113162"/>
              <a:gd name="connsiteX3" fmla="*/ 1133475 w 1556849"/>
              <a:gd name="connsiteY3" fmla="*/ 176216 h 1113162"/>
              <a:gd name="connsiteX4" fmla="*/ 1133475 w 1556849"/>
              <a:gd name="connsiteY4" fmla="*/ 810720 h 1113162"/>
              <a:gd name="connsiteX5" fmla="*/ 1544467 w 1556849"/>
              <a:gd name="connsiteY5" fmla="*/ 1113162 h 1113162"/>
              <a:gd name="connsiteX6" fmla="*/ 404884 w 1556849"/>
              <a:gd name="connsiteY6" fmla="*/ 1106177 h 1113162"/>
              <a:gd name="connsiteX7" fmla="*/ 8792 w 1556849"/>
              <a:gd name="connsiteY7" fmla="*/ 810720 h 1113162"/>
              <a:gd name="connsiteX8" fmla="*/ 0 w 1556849"/>
              <a:gd name="connsiteY8" fmla="*/ 176216 h 1113162"/>
              <a:gd name="connsiteX0" fmla="*/ 0 w 1556849"/>
              <a:gd name="connsiteY0" fmla="*/ 176216 h 1113162"/>
              <a:gd name="connsiteX1" fmla="*/ 176216 w 1556849"/>
              <a:gd name="connsiteY1" fmla="*/ 0 h 1113162"/>
              <a:gd name="connsiteX2" fmla="*/ 957259 w 1556849"/>
              <a:gd name="connsiteY2" fmla="*/ 0 h 1113162"/>
              <a:gd name="connsiteX3" fmla="*/ 1133475 w 1556849"/>
              <a:gd name="connsiteY3" fmla="*/ 176216 h 1113162"/>
              <a:gd name="connsiteX4" fmla="*/ 1133475 w 1556849"/>
              <a:gd name="connsiteY4" fmla="*/ 810720 h 1113162"/>
              <a:gd name="connsiteX5" fmla="*/ 1544467 w 1556849"/>
              <a:gd name="connsiteY5" fmla="*/ 1113162 h 1113162"/>
              <a:gd name="connsiteX6" fmla="*/ 404884 w 1556849"/>
              <a:gd name="connsiteY6" fmla="*/ 1106177 h 1113162"/>
              <a:gd name="connsiteX7" fmla="*/ 4882 w 1556849"/>
              <a:gd name="connsiteY7" fmla="*/ 810720 h 1113162"/>
              <a:gd name="connsiteX8" fmla="*/ 0 w 1556849"/>
              <a:gd name="connsiteY8" fmla="*/ 176216 h 1113162"/>
              <a:gd name="connsiteX0" fmla="*/ 0 w 1556849"/>
              <a:gd name="connsiteY0" fmla="*/ 176216 h 1113162"/>
              <a:gd name="connsiteX1" fmla="*/ 176216 w 1556849"/>
              <a:gd name="connsiteY1" fmla="*/ 0 h 1113162"/>
              <a:gd name="connsiteX2" fmla="*/ 957259 w 1556849"/>
              <a:gd name="connsiteY2" fmla="*/ 0 h 1113162"/>
              <a:gd name="connsiteX3" fmla="*/ 1133475 w 1556849"/>
              <a:gd name="connsiteY3" fmla="*/ 176216 h 1113162"/>
              <a:gd name="connsiteX4" fmla="*/ 1133475 w 1556849"/>
              <a:gd name="connsiteY4" fmla="*/ 810720 h 1113162"/>
              <a:gd name="connsiteX5" fmla="*/ 1544467 w 1556849"/>
              <a:gd name="connsiteY5" fmla="*/ 1113162 h 1113162"/>
              <a:gd name="connsiteX6" fmla="*/ 404884 w 1556849"/>
              <a:gd name="connsiteY6" fmla="*/ 1106177 h 1113162"/>
              <a:gd name="connsiteX7" fmla="*/ 164227 w 1556849"/>
              <a:gd name="connsiteY7" fmla="*/ 1004881 h 1113162"/>
              <a:gd name="connsiteX8" fmla="*/ 4882 w 1556849"/>
              <a:gd name="connsiteY8" fmla="*/ 810720 h 1113162"/>
              <a:gd name="connsiteX9" fmla="*/ 0 w 155684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64227 w 1557469"/>
              <a:gd name="connsiteY7" fmla="*/ 1004881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4882 w 1557469"/>
              <a:gd name="connsiteY7" fmla="*/ 810720 h 1113162"/>
              <a:gd name="connsiteX8" fmla="*/ 0 w 1557469"/>
              <a:gd name="connsiteY8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24433 w 1557469"/>
              <a:gd name="connsiteY7" fmla="*/ 810720 h 1113162"/>
              <a:gd name="connsiteX8" fmla="*/ 0 w 1557469"/>
              <a:gd name="connsiteY8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972 w 1557469"/>
              <a:gd name="connsiteY7" fmla="*/ 754833 h 1113162"/>
              <a:gd name="connsiteX8" fmla="*/ 0 w 1557469"/>
              <a:gd name="connsiteY8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2702 w 1557469"/>
              <a:gd name="connsiteY7" fmla="*/ 754833 h 1113162"/>
              <a:gd name="connsiteX8" fmla="*/ 0 w 1557469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4795" h="1113162">
                <a:moveTo>
                  <a:pt x="0" y="176216"/>
                </a:moveTo>
                <a:cubicBezTo>
                  <a:pt x="0" y="78895"/>
                  <a:pt x="78895" y="0"/>
                  <a:pt x="176216" y="0"/>
                </a:cubicBezTo>
                <a:lnTo>
                  <a:pt x="957259" y="0"/>
                </a:lnTo>
                <a:cubicBezTo>
                  <a:pt x="1054580" y="0"/>
                  <a:pt x="1133475" y="78895"/>
                  <a:pt x="1133475" y="176216"/>
                </a:cubicBezTo>
                <a:lnTo>
                  <a:pt x="1160846" y="803734"/>
                </a:lnTo>
                <a:cubicBezTo>
                  <a:pt x="1169970" y="1012907"/>
                  <a:pt x="1670461" y="1062755"/>
                  <a:pt x="1544467" y="1113162"/>
                </a:cubicBezTo>
                <a:lnTo>
                  <a:pt x="404884" y="1106177"/>
                </a:lnTo>
                <a:cubicBezTo>
                  <a:pt x="149590" y="1046456"/>
                  <a:pt x="22149" y="959348"/>
                  <a:pt x="12702" y="754833"/>
                </a:cubicBezTo>
                <a:cubicBezTo>
                  <a:pt x="3255" y="550318"/>
                  <a:pt x="1627" y="387717"/>
                  <a:pt x="0" y="176216"/>
                </a:cubicBezTo>
                <a:close/>
              </a:path>
            </a:pathLst>
          </a:cu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: Rounded Corners 5">
            <a:extLst>
              <a:ext uri="{FF2B5EF4-FFF2-40B4-BE49-F238E27FC236}">
                <a16:creationId xmlns:a16="http://schemas.microsoft.com/office/drawing/2014/main" id="{8BB7850A-B0AE-4A30-B554-6217619B46AF}"/>
              </a:ext>
            </a:extLst>
          </p:cNvPr>
          <p:cNvSpPr/>
          <p:nvPr/>
        </p:nvSpPr>
        <p:spPr>
          <a:xfrm>
            <a:off x="3509962" y="3279799"/>
            <a:ext cx="2453463" cy="456300"/>
          </a:xfrm>
          <a:custGeom>
            <a:avLst/>
            <a:gdLst>
              <a:gd name="connsiteX0" fmla="*/ 0 w 2286000"/>
              <a:gd name="connsiteY0" fmla="*/ 133600 h 456300"/>
              <a:gd name="connsiteX1" fmla="*/ 133600 w 2286000"/>
              <a:gd name="connsiteY1" fmla="*/ 0 h 456300"/>
              <a:gd name="connsiteX2" fmla="*/ 2152400 w 2286000"/>
              <a:gd name="connsiteY2" fmla="*/ 0 h 456300"/>
              <a:gd name="connsiteX3" fmla="*/ 2286000 w 2286000"/>
              <a:gd name="connsiteY3" fmla="*/ 133600 h 456300"/>
              <a:gd name="connsiteX4" fmla="*/ 2286000 w 2286000"/>
              <a:gd name="connsiteY4" fmla="*/ 322700 h 456300"/>
              <a:gd name="connsiteX5" fmla="*/ 2152400 w 2286000"/>
              <a:gd name="connsiteY5" fmla="*/ 456300 h 456300"/>
              <a:gd name="connsiteX6" fmla="*/ 133600 w 2286000"/>
              <a:gd name="connsiteY6" fmla="*/ 456300 h 456300"/>
              <a:gd name="connsiteX7" fmla="*/ 0 w 2286000"/>
              <a:gd name="connsiteY7" fmla="*/ 322700 h 456300"/>
              <a:gd name="connsiteX8" fmla="*/ 0 w 2286000"/>
              <a:gd name="connsiteY8" fmla="*/ 133600 h 456300"/>
              <a:gd name="connsiteX0" fmla="*/ 77845 w 2363845"/>
              <a:gd name="connsiteY0" fmla="*/ 136797 h 459497"/>
              <a:gd name="connsiteX1" fmla="*/ 22811 w 2363845"/>
              <a:gd name="connsiteY1" fmla="*/ 0 h 459497"/>
              <a:gd name="connsiteX2" fmla="*/ 2230245 w 2363845"/>
              <a:gd name="connsiteY2" fmla="*/ 3197 h 459497"/>
              <a:gd name="connsiteX3" fmla="*/ 2363845 w 2363845"/>
              <a:gd name="connsiteY3" fmla="*/ 136797 h 459497"/>
              <a:gd name="connsiteX4" fmla="*/ 2363845 w 2363845"/>
              <a:gd name="connsiteY4" fmla="*/ 325897 h 459497"/>
              <a:gd name="connsiteX5" fmla="*/ 2230245 w 2363845"/>
              <a:gd name="connsiteY5" fmla="*/ 459497 h 459497"/>
              <a:gd name="connsiteX6" fmla="*/ 211445 w 2363845"/>
              <a:gd name="connsiteY6" fmla="*/ 459497 h 459497"/>
              <a:gd name="connsiteX7" fmla="*/ 77845 w 2363845"/>
              <a:gd name="connsiteY7" fmla="*/ 325897 h 459497"/>
              <a:gd name="connsiteX8" fmla="*/ 77845 w 2363845"/>
              <a:gd name="connsiteY8" fmla="*/ 136797 h 459497"/>
              <a:gd name="connsiteX0" fmla="*/ 61378 w 2366561"/>
              <a:gd name="connsiteY0" fmla="*/ 139994 h 459497"/>
              <a:gd name="connsiteX1" fmla="*/ 25527 w 2366561"/>
              <a:gd name="connsiteY1" fmla="*/ 0 h 459497"/>
              <a:gd name="connsiteX2" fmla="*/ 2232961 w 2366561"/>
              <a:gd name="connsiteY2" fmla="*/ 3197 h 459497"/>
              <a:gd name="connsiteX3" fmla="*/ 2366561 w 2366561"/>
              <a:gd name="connsiteY3" fmla="*/ 136797 h 459497"/>
              <a:gd name="connsiteX4" fmla="*/ 2366561 w 2366561"/>
              <a:gd name="connsiteY4" fmla="*/ 325897 h 459497"/>
              <a:gd name="connsiteX5" fmla="*/ 2232961 w 2366561"/>
              <a:gd name="connsiteY5" fmla="*/ 459497 h 459497"/>
              <a:gd name="connsiteX6" fmla="*/ 214161 w 2366561"/>
              <a:gd name="connsiteY6" fmla="*/ 459497 h 459497"/>
              <a:gd name="connsiteX7" fmla="*/ 80561 w 2366561"/>
              <a:gd name="connsiteY7" fmla="*/ 325897 h 459497"/>
              <a:gd name="connsiteX8" fmla="*/ 61378 w 2366561"/>
              <a:gd name="connsiteY8" fmla="*/ 139994 h 459497"/>
              <a:gd name="connsiteX0" fmla="*/ 61378 w 2366561"/>
              <a:gd name="connsiteY0" fmla="*/ 139994 h 459497"/>
              <a:gd name="connsiteX1" fmla="*/ 25527 w 2366561"/>
              <a:gd name="connsiteY1" fmla="*/ 0 h 459497"/>
              <a:gd name="connsiteX2" fmla="*/ 2232961 w 2366561"/>
              <a:gd name="connsiteY2" fmla="*/ 3197 h 459497"/>
              <a:gd name="connsiteX3" fmla="*/ 2366561 w 2366561"/>
              <a:gd name="connsiteY3" fmla="*/ 136797 h 459497"/>
              <a:gd name="connsiteX4" fmla="*/ 2366561 w 2366561"/>
              <a:gd name="connsiteY4" fmla="*/ 325897 h 459497"/>
              <a:gd name="connsiteX5" fmla="*/ 2232961 w 2366561"/>
              <a:gd name="connsiteY5" fmla="*/ 459497 h 459497"/>
              <a:gd name="connsiteX6" fmla="*/ 214161 w 2366561"/>
              <a:gd name="connsiteY6" fmla="*/ 459497 h 459497"/>
              <a:gd name="connsiteX7" fmla="*/ 80561 w 2366561"/>
              <a:gd name="connsiteY7" fmla="*/ 325897 h 459497"/>
              <a:gd name="connsiteX8" fmla="*/ 61378 w 2366561"/>
              <a:gd name="connsiteY8" fmla="*/ 139994 h 459497"/>
              <a:gd name="connsiteX0" fmla="*/ 146381 w 2451564"/>
              <a:gd name="connsiteY0" fmla="*/ 136797 h 456300"/>
              <a:gd name="connsiteX1" fmla="*/ 17811 w 2451564"/>
              <a:gd name="connsiteY1" fmla="*/ 3197 h 456300"/>
              <a:gd name="connsiteX2" fmla="*/ 2317964 w 2451564"/>
              <a:gd name="connsiteY2" fmla="*/ 0 h 456300"/>
              <a:gd name="connsiteX3" fmla="*/ 2451564 w 2451564"/>
              <a:gd name="connsiteY3" fmla="*/ 133600 h 456300"/>
              <a:gd name="connsiteX4" fmla="*/ 2451564 w 2451564"/>
              <a:gd name="connsiteY4" fmla="*/ 322700 h 456300"/>
              <a:gd name="connsiteX5" fmla="*/ 2317964 w 2451564"/>
              <a:gd name="connsiteY5" fmla="*/ 456300 h 456300"/>
              <a:gd name="connsiteX6" fmla="*/ 299164 w 2451564"/>
              <a:gd name="connsiteY6" fmla="*/ 456300 h 456300"/>
              <a:gd name="connsiteX7" fmla="*/ 165564 w 2451564"/>
              <a:gd name="connsiteY7" fmla="*/ 322700 h 456300"/>
              <a:gd name="connsiteX8" fmla="*/ 146381 w 2451564"/>
              <a:gd name="connsiteY8" fmla="*/ 136797 h 456300"/>
              <a:gd name="connsiteX0" fmla="*/ 125899 w 2453463"/>
              <a:gd name="connsiteY0" fmla="*/ 85642 h 456300"/>
              <a:gd name="connsiteX1" fmla="*/ 19710 w 2453463"/>
              <a:gd name="connsiteY1" fmla="*/ 3197 h 456300"/>
              <a:gd name="connsiteX2" fmla="*/ 2319863 w 2453463"/>
              <a:gd name="connsiteY2" fmla="*/ 0 h 456300"/>
              <a:gd name="connsiteX3" fmla="*/ 2453463 w 2453463"/>
              <a:gd name="connsiteY3" fmla="*/ 133600 h 456300"/>
              <a:gd name="connsiteX4" fmla="*/ 2453463 w 2453463"/>
              <a:gd name="connsiteY4" fmla="*/ 322700 h 456300"/>
              <a:gd name="connsiteX5" fmla="*/ 2319863 w 2453463"/>
              <a:gd name="connsiteY5" fmla="*/ 456300 h 456300"/>
              <a:gd name="connsiteX6" fmla="*/ 301063 w 2453463"/>
              <a:gd name="connsiteY6" fmla="*/ 456300 h 456300"/>
              <a:gd name="connsiteX7" fmla="*/ 167463 w 2453463"/>
              <a:gd name="connsiteY7" fmla="*/ 322700 h 456300"/>
              <a:gd name="connsiteX8" fmla="*/ 125899 w 2453463"/>
              <a:gd name="connsiteY8" fmla="*/ 85642 h 456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53463" h="456300">
                <a:moveTo>
                  <a:pt x="125899" y="85642"/>
                </a:moveTo>
                <a:cubicBezTo>
                  <a:pt x="101273" y="32391"/>
                  <a:pt x="-54075" y="3197"/>
                  <a:pt x="19710" y="3197"/>
                </a:cubicBezTo>
                <a:lnTo>
                  <a:pt x="2319863" y="0"/>
                </a:lnTo>
                <a:cubicBezTo>
                  <a:pt x="2393648" y="0"/>
                  <a:pt x="2453463" y="59815"/>
                  <a:pt x="2453463" y="133600"/>
                </a:cubicBezTo>
                <a:lnTo>
                  <a:pt x="2453463" y="322700"/>
                </a:lnTo>
                <a:cubicBezTo>
                  <a:pt x="2453463" y="396485"/>
                  <a:pt x="2393648" y="456300"/>
                  <a:pt x="2319863" y="456300"/>
                </a:cubicBezTo>
                <a:lnTo>
                  <a:pt x="301063" y="456300"/>
                </a:lnTo>
                <a:cubicBezTo>
                  <a:pt x="227278" y="456300"/>
                  <a:pt x="167463" y="396485"/>
                  <a:pt x="167463" y="322700"/>
                </a:cubicBezTo>
                <a:cubicBezTo>
                  <a:pt x="161069" y="260732"/>
                  <a:pt x="150525" y="138893"/>
                  <a:pt x="125899" y="85642"/>
                </a:cubicBezTo>
                <a:close/>
              </a:path>
            </a:pathLst>
          </a:cu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9E50426-ADFD-42EA-91C3-72B47446BB07}"/>
              </a:ext>
            </a:extLst>
          </p:cNvPr>
          <p:cNvGrpSpPr/>
          <p:nvPr/>
        </p:nvGrpSpPr>
        <p:grpSpPr>
          <a:xfrm>
            <a:off x="5915895" y="3739909"/>
            <a:ext cx="667512" cy="667512"/>
            <a:chOff x="5718018" y="2344995"/>
            <a:chExt cx="667512" cy="667512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16A0052A-0725-45C0-AFB8-C933F6F4604A}"/>
                </a:ext>
              </a:extLst>
            </p:cNvPr>
            <p:cNvSpPr/>
            <p:nvPr/>
          </p:nvSpPr>
          <p:spPr>
            <a:xfrm>
              <a:off x="5718018" y="2344995"/>
              <a:ext cx="667512" cy="667512"/>
            </a:xfrm>
            <a:prstGeom prst="ellipse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C8F0F25C-CF6F-47EA-B26B-25399D6A882E}"/>
                </a:ext>
              </a:extLst>
            </p:cNvPr>
            <p:cNvSpPr/>
            <p:nvPr/>
          </p:nvSpPr>
          <p:spPr>
            <a:xfrm>
              <a:off x="5763738" y="2390715"/>
              <a:ext cx="576072" cy="576072"/>
            </a:xfrm>
            <a:prstGeom prst="ellipse">
              <a:avLst/>
            </a:prstGeom>
            <a:solidFill>
              <a:schemeClr val="bg1"/>
            </a:solidFill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F96D5BFD-A71C-4F60-8A72-2DFDBDD42773}"/>
                </a:ext>
              </a:extLst>
            </p:cNvPr>
            <p:cNvSpPr/>
            <p:nvPr/>
          </p:nvSpPr>
          <p:spPr>
            <a:xfrm>
              <a:off x="5809458" y="2436435"/>
              <a:ext cx="484632" cy="484632"/>
            </a:xfrm>
            <a:prstGeom prst="ellipse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DA06C2EE-9CA6-46F5-B646-EE1B4B4AD7A5}"/>
              </a:ext>
            </a:extLst>
          </p:cNvPr>
          <p:cNvSpPr/>
          <p:nvPr/>
        </p:nvSpPr>
        <p:spPr>
          <a:xfrm>
            <a:off x="3239836" y="327821"/>
            <a:ext cx="329313" cy="241089"/>
          </a:xfrm>
          <a:prstGeom prst="roundRect">
            <a:avLst>
              <a:gd name="adj" fmla="val 43190"/>
            </a:avLst>
          </a:prstGeom>
          <a:solidFill>
            <a:srgbClr val="4D5455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36810C2C-0568-47FC-B697-CC5D8F96D76E}"/>
              </a:ext>
            </a:extLst>
          </p:cNvPr>
          <p:cNvSpPr/>
          <p:nvPr/>
        </p:nvSpPr>
        <p:spPr>
          <a:xfrm>
            <a:off x="2458438" y="481174"/>
            <a:ext cx="3858708" cy="824878"/>
          </a:xfrm>
          <a:prstGeom prst="roundRect">
            <a:avLst>
              <a:gd name="adj" fmla="val 31882"/>
            </a:avLst>
          </a:prstGeom>
          <a:solidFill>
            <a:schemeClr val="bg1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: Rounded Corners 2">
            <a:extLst>
              <a:ext uri="{FF2B5EF4-FFF2-40B4-BE49-F238E27FC236}">
                <a16:creationId xmlns:a16="http://schemas.microsoft.com/office/drawing/2014/main" id="{D8AFC033-6B5D-476F-A07C-82ED83AB3F31}"/>
              </a:ext>
            </a:extLst>
          </p:cNvPr>
          <p:cNvSpPr/>
          <p:nvPr/>
        </p:nvSpPr>
        <p:spPr>
          <a:xfrm>
            <a:off x="2125021" y="327821"/>
            <a:ext cx="1279472" cy="990183"/>
          </a:xfrm>
          <a:custGeom>
            <a:avLst/>
            <a:gdLst>
              <a:gd name="connsiteX0" fmla="*/ 0 w 1133475"/>
              <a:gd name="connsiteY0" fmla="*/ 176216 h 1057275"/>
              <a:gd name="connsiteX1" fmla="*/ 176216 w 1133475"/>
              <a:gd name="connsiteY1" fmla="*/ 0 h 1057275"/>
              <a:gd name="connsiteX2" fmla="*/ 957259 w 1133475"/>
              <a:gd name="connsiteY2" fmla="*/ 0 h 1057275"/>
              <a:gd name="connsiteX3" fmla="*/ 1133475 w 1133475"/>
              <a:gd name="connsiteY3" fmla="*/ 176216 h 1057275"/>
              <a:gd name="connsiteX4" fmla="*/ 1133475 w 1133475"/>
              <a:gd name="connsiteY4" fmla="*/ 881059 h 1057275"/>
              <a:gd name="connsiteX5" fmla="*/ 957259 w 1133475"/>
              <a:gd name="connsiteY5" fmla="*/ 1057275 h 1057275"/>
              <a:gd name="connsiteX6" fmla="*/ 176216 w 1133475"/>
              <a:gd name="connsiteY6" fmla="*/ 1057275 h 1057275"/>
              <a:gd name="connsiteX7" fmla="*/ 0 w 1133475"/>
              <a:gd name="connsiteY7" fmla="*/ 881059 h 1057275"/>
              <a:gd name="connsiteX8" fmla="*/ 0 w 1133475"/>
              <a:gd name="connsiteY8" fmla="*/ 176216 h 1057275"/>
              <a:gd name="connsiteX0" fmla="*/ 0 w 1438945"/>
              <a:gd name="connsiteY0" fmla="*/ 176216 h 1057275"/>
              <a:gd name="connsiteX1" fmla="*/ 176216 w 1438945"/>
              <a:gd name="connsiteY1" fmla="*/ 0 h 1057275"/>
              <a:gd name="connsiteX2" fmla="*/ 957259 w 1438945"/>
              <a:gd name="connsiteY2" fmla="*/ 0 h 1057275"/>
              <a:gd name="connsiteX3" fmla="*/ 1133475 w 1438945"/>
              <a:gd name="connsiteY3" fmla="*/ 176216 h 1057275"/>
              <a:gd name="connsiteX4" fmla="*/ 1133475 w 1438945"/>
              <a:gd name="connsiteY4" fmla="*/ 881059 h 1057275"/>
              <a:gd name="connsiteX5" fmla="*/ 1423251 w 1438945"/>
              <a:gd name="connsiteY5" fmla="*/ 1057275 h 1057275"/>
              <a:gd name="connsiteX6" fmla="*/ 176216 w 1438945"/>
              <a:gd name="connsiteY6" fmla="*/ 1057275 h 1057275"/>
              <a:gd name="connsiteX7" fmla="*/ 0 w 1438945"/>
              <a:gd name="connsiteY7" fmla="*/ 881059 h 1057275"/>
              <a:gd name="connsiteX8" fmla="*/ 0 w 1438945"/>
              <a:gd name="connsiteY8" fmla="*/ 176216 h 1057275"/>
              <a:gd name="connsiteX0" fmla="*/ 0 w 1438945"/>
              <a:gd name="connsiteY0" fmla="*/ 176216 h 1057275"/>
              <a:gd name="connsiteX1" fmla="*/ 176216 w 1438945"/>
              <a:gd name="connsiteY1" fmla="*/ 0 h 1057275"/>
              <a:gd name="connsiteX2" fmla="*/ 957259 w 1438945"/>
              <a:gd name="connsiteY2" fmla="*/ 0 h 1057275"/>
              <a:gd name="connsiteX3" fmla="*/ 1133475 w 1438945"/>
              <a:gd name="connsiteY3" fmla="*/ 176216 h 1057275"/>
              <a:gd name="connsiteX4" fmla="*/ 1133475 w 1438945"/>
              <a:gd name="connsiteY4" fmla="*/ 881059 h 1057275"/>
              <a:gd name="connsiteX5" fmla="*/ 1423251 w 1438945"/>
              <a:gd name="connsiteY5" fmla="*/ 1057275 h 1057275"/>
              <a:gd name="connsiteX6" fmla="*/ 299308 w 1438945"/>
              <a:gd name="connsiteY6" fmla="*/ 1057275 h 1057275"/>
              <a:gd name="connsiteX7" fmla="*/ 0 w 1438945"/>
              <a:gd name="connsiteY7" fmla="*/ 881059 h 1057275"/>
              <a:gd name="connsiteX8" fmla="*/ 0 w 1438945"/>
              <a:gd name="connsiteY8" fmla="*/ 176216 h 1057275"/>
              <a:gd name="connsiteX0" fmla="*/ 0 w 1438945"/>
              <a:gd name="connsiteY0" fmla="*/ 176216 h 1057275"/>
              <a:gd name="connsiteX1" fmla="*/ 176216 w 1438945"/>
              <a:gd name="connsiteY1" fmla="*/ 0 h 1057275"/>
              <a:gd name="connsiteX2" fmla="*/ 957259 w 1438945"/>
              <a:gd name="connsiteY2" fmla="*/ 0 h 1057275"/>
              <a:gd name="connsiteX3" fmla="*/ 1133475 w 1438945"/>
              <a:gd name="connsiteY3" fmla="*/ 176216 h 1057275"/>
              <a:gd name="connsiteX4" fmla="*/ 1133475 w 1438945"/>
              <a:gd name="connsiteY4" fmla="*/ 881059 h 1057275"/>
              <a:gd name="connsiteX5" fmla="*/ 1423251 w 1438945"/>
              <a:gd name="connsiteY5" fmla="*/ 1057275 h 1057275"/>
              <a:gd name="connsiteX6" fmla="*/ 299308 w 1438945"/>
              <a:gd name="connsiteY6" fmla="*/ 1057275 h 1057275"/>
              <a:gd name="connsiteX7" fmla="*/ 8792 w 1438945"/>
              <a:gd name="connsiteY7" fmla="*/ 810720 h 1057275"/>
              <a:gd name="connsiteX8" fmla="*/ 0 w 1438945"/>
              <a:gd name="connsiteY8" fmla="*/ 176216 h 1057275"/>
              <a:gd name="connsiteX0" fmla="*/ 0 w 1438945"/>
              <a:gd name="connsiteY0" fmla="*/ 176216 h 1057275"/>
              <a:gd name="connsiteX1" fmla="*/ 176216 w 1438945"/>
              <a:gd name="connsiteY1" fmla="*/ 0 h 1057275"/>
              <a:gd name="connsiteX2" fmla="*/ 957259 w 1438945"/>
              <a:gd name="connsiteY2" fmla="*/ 0 h 1057275"/>
              <a:gd name="connsiteX3" fmla="*/ 1133475 w 1438945"/>
              <a:gd name="connsiteY3" fmla="*/ 176216 h 1057275"/>
              <a:gd name="connsiteX4" fmla="*/ 1133475 w 1438945"/>
              <a:gd name="connsiteY4" fmla="*/ 810720 h 1057275"/>
              <a:gd name="connsiteX5" fmla="*/ 1423251 w 1438945"/>
              <a:gd name="connsiteY5" fmla="*/ 1057275 h 1057275"/>
              <a:gd name="connsiteX6" fmla="*/ 299308 w 1438945"/>
              <a:gd name="connsiteY6" fmla="*/ 1057275 h 1057275"/>
              <a:gd name="connsiteX7" fmla="*/ 8792 w 1438945"/>
              <a:gd name="connsiteY7" fmla="*/ 810720 h 1057275"/>
              <a:gd name="connsiteX8" fmla="*/ 0 w 1438945"/>
              <a:gd name="connsiteY8" fmla="*/ 176216 h 1057275"/>
              <a:gd name="connsiteX0" fmla="*/ 0 w 1556850"/>
              <a:gd name="connsiteY0" fmla="*/ 176216 h 1113162"/>
              <a:gd name="connsiteX1" fmla="*/ 176216 w 1556850"/>
              <a:gd name="connsiteY1" fmla="*/ 0 h 1113162"/>
              <a:gd name="connsiteX2" fmla="*/ 957259 w 1556850"/>
              <a:gd name="connsiteY2" fmla="*/ 0 h 1113162"/>
              <a:gd name="connsiteX3" fmla="*/ 1133475 w 1556850"/>
              <a:gd name="connsiteY3" fmla="*/ 176216 h 1113162"/>
              <a:gd name="connsiteX4" fmla="*/ 1133475 w 1556850"/>
              <a:gd name="connsiteY4" fmla="*/ 810720 h 1113162"/>
              <a:gd name="connsiteX5" fmla="*/ 1544467 w 1556850"/>
              <a:gd name="connsiteY5" fmla="*/ 1113162 h 1113162"/>
              <a:gd name="connsiteX6" fmla="*/ 299308 w 1556850"/>
              <a:gd name="connsiteY6" fmla="*/ 1057275 h 1113162"/>
              <a:gd name="connsiteX7" fmla="*/ 8792 w 1556850"/>
              <a:gd name="connsiteY7" fmla="*/ 810720 h 1113162"/>
              <a:gd name="connsiteX8" fmla="*/ 0 w 1556850"/>
              <a:gd name="connsiteY8" fmla="*/ 176216 h 1113162"/>
              <a:gd name="connsiteX0" fmla="*/ 0 w 1556849"/>
              <a:gd name="connsiteY0" fmla="*/ 176216 h 1113162"/>
              <a:gd name="connsiteX1" fmla="*/ 176216 w 1556849"/>
              <a:gd name="connsiteY1" fmla="*/ 0 h 1113162"/>
              <a:gd name="connsiteX2" fmla="*/ 957259 w 1556849"/>
              <a:gd name="connsiteY2" fmla="*/ 0 h 1113162"/>
              <a:gd name="connsiteX3" fmla="*/ 1133475 w 1556849"/>
              <a:gd name="connsiteY3" fmla="*/ 176216 h 1113162"/>
              <a:gd name="connsiteX4" fmla="*/ 1133475 w 1556849"/>
              <a:gd name="connsiteY4" fmla="*/ 810720 h 1113162"/>
              <a:gd name="connsiteX5" fmla="*/ 1544467 w 1556849"/>
              <a:gd name="connsiteY5" fmla="*/ 1113162 h 1113162"/>
              <a:gd name="connsiteX6" fmla="*/ 404884 w 1556849"/>
              <a:gd name="connsiteY6" fmla="*/ 1106177 h 1113162"/>
              <a:gd name="connsiteX7" fmla="*/ 8792 w 1556849"/>
              <a:gd name="connsiteY7" fmla="*/ 810720 h 1113162"/>
              <a:gd name="connsiteX8" fmla="*/ 0 w 1556849"/>
              <a:gd name="connsiteY8" fmla="*/ 176216 h 1113162"/>
              <a:gd name="connsiteX0" fmla="*/ 0 w 1556849"/>
              <a:gd name="connsiteY0" fmla="*/ 176216 h 1113162"/>
              <a:gd name="connsiteX1" fmla="*/ 176216 w 1556849"/>
              <a:gd name="connsiteY1" fmla="*/ 0 h 1113162"/>
              <a:gd name="connsiteX2" fmla="*/ 957259 w 1556849"/>
              <a:gd name="connsiteY2" fmla="*/ 0 h 1113162"/>
              <a:gd name="connsiteX3" fmla="*/ 1133475 w 1556849"/>
              <a:gd name="connsiteY3" fmla="*/ 176216 h 1113162"/>
              <a:gd name="connsiteX4" fmla="*/ 1133475 w 1556849"/>
              <a:gd name="connsiteY4" fmla="*/ 810720 h 1113162"/>
              <a:gd name="connsiteX5" fmla="*/ 1544467 w 1556849"/>
              <a:gd name="connsiteY5" fmla="*/ 1113162 h 1113162"/>
              <a:gd name="connsiteX6" fmla="*/ 404884 w 1556849"/>
              <a:gd name="connsiteY6" fmla="*/ 1106177 h 1113162"/>
              <a:gd name="connsiteX7" fmla="*/ 4882 w 1556849"/>
              <a:gd name="connsiteY7" fmla="*/ 810720 h 1113162"/>
              <a:gd name="connsiteX8" fmla="*/ 0 w 1556849"/>
              <a:gd name="connsiteY8" fmla="*/ 176216 h 1113162"/>
              <a:gd name="connsiteX0" fmla="*/ 0 w 1556849"/>
              <a:gd name="connsiteY0" fmla="*/ 176216 h 1113162"/>
              <a:gd name="connsiteX1" fmla="*/ 176216 w 1556849"/>
              <a:gd name="connsiteY1" fmla="*/ 0 h 1113162"/>
              <a:gd name="connsiteX2" fmla="*/ 957259 w 1556849"/>
              <a:gd name="connsiteY2" fmla="*/ 0 h 1113162"/>
              <a:gd name="connsiteX3" fmla="*/ 1133475 w 1556849"/>
              <a:gd name="connsiteY3" fmla="*/ 176216 h 1113162"/>
              <a:gd name="connsiteX4" fmla="*/ 1133475 w 1556849"/>
              <a:gd name="connsiteY4" fmla="*/ 810720 h 1113162"/>
              <a:gd name="connsiteX5" fmla="*/ 1544467 w 1556849"/>
              <a:gd name="connsiteY5" fmla="*/ 1113162 h 1113162"/>
              <a:gd name="connsiteX6" fmla="*/ 404884 w 1556849"/>
              <a:gd name="connsiteY6" fmla="*/ 1106177 h 1113162"/>
              <a:gd name="connsiteX7" fmla="*/ 164227 w 1556849"/>
              <a:gd name="connsiteY7" fmla="*/ 1004881 h 1113162"/>
              <a:gd name="connsiteX8" fmla="*/ 4882 w 1556849"/>
              <a:gd name="connsiteY8" fmla="*/ 810720 h 1113162"/>
              <a:gd name="connsiteX9" fmla="*/ 0 w 155684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64227 w 1557469"/>
              <a:gd name="connsiteY7" fmla="*/ 1004881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4882 w 1557469"/>
              <a:gd name="connsiteY7" fmla="*/ 810720 h 1113162"/>
              <a:gd name="connsiteX8" fmla="*/ 0 w 1557469"/>
              <a:gd name="connsiteY8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24433 w 1557469"/>
              <a:gd name="connsiteY7" fmla="*/ 810720 h 1113162"/>
              <a:gd name="connsiteX8" fmla="*/ 0 w 1557469"/>
              <a:gd name="connsiteY8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972 w 1557469"/>
              <a:gd name="connsiteY7" fmla="*/ 754833 h 1113162"/>
              <a:gd name="connsiteX8" fmla="*/ 0 w 1557469"/>
              <a:gd name="connsiteY8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2702 w 1557469"/>
              <a:gd name="connsiteY7" fmla="*/ 754833 h 1113162"/>
              <a:gd name="connsiteX8" fmla="*/ 0 w 1557469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4795" h="1113162">
                <a:moveTo>
                  <a:pt x="0" y="176216"/>
                </a:moveTo>
                <a:cubicBezTo>
                  <a:pt x="0" y="78895"/>
                  <a:pt x="78895" y="0"/>
                  <a:pt x="176216" y="0"/>
                </a:cubicBezTo>
                <a:lnTo>
                  <a:pt x="957259" y="0"/>
                </a:lnTo>
                <a:cubicBezTo>
                  <a:pt x="1054580" y="0"/>
                  <a:pt x="1133475" y="78895"/>
                  <a:pt x="1133475" y="176216"/>
                </a:cubicBezTo>
                <a:lnTo>
                  <a:pt x="1160846" y="803734"/>
                </a:lnTo>
                <a:cubicBezTo>
                  <a:pt x="1169970" y="1012907"/>
                  <a:pt x="1670461" y="1062755"/>
                  <a:pt x="1544467" y="1113162"/>
                </a:cubicBezTo>
                <a:lnTo>
                  <a:pt x="404884" y="1106177"/>
                </a:lnTo>
                <a:cubicBezTo>
                  <a:pt x="149590" y="1046456"/>
                  <a:pt x="22149" y="959348"/>
                  <a:pt x="12702" y="754833"/>
                </a:cubicBezTo>
                <a:cubicBezTo>
                  <a:pt x="3255" y="550318"/>
                  <a:pt x="1627" y="387717"/>
                  <a:pt x="0" y="176216"/>
                </a:cubicBezTo>
                <a:close/>
              </a:path>
            </a:pathLst>
          </a:custGeom>
          <a:solidFill>
            <a:srgbClr val="0E255B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: Rounded Corners 5">
            <a:extLst>
              <a:ext uri="{FF2B5EF4-FFF2-40B4-BE49-F238E27FC236}">
                <a16:creationId xmlns:a16="http://schemas.microsoft.com/office/drawing/2014/main" id="{2D02FBD4-32D5-4020-9008-C67F0A941E8D}"/>
              </a:ext>
            </a:extLst>
          </p:cNvPr>
          <p:cNvSpPr/>
          <p:nvPr/>
        </p:nvSpPr>
        <p:spPr>
          <a:xfrm>
            <a:off x="3345306" y="327821"/>
            <a:ext cx="2453463" cy="456300"/>
          </a:xfrm>
          <a:custGeom>
            <a:avLst/>
            <a:gdLst>
              <a:gd name="connsiteX0" fmla="*/ 0 w 2286000"/>
              <a:gd name="connsiteY0" fmla="*/ 133600 h 456300"/>
              <a:gd name="connsiteX1" fmla="*/ 133600 w 2286000"/>
              <a:gd name="connsiteY1" fmla="*/ 0 h 456300"/>
              <a:gd name="connsiteX2" fmla="*/ 2152400 w 2286000"/>
              <a:gd name="connsiteY2" fmla="*/ 0 h 456300"/>
              <a:gd name="connsiteX3" fmla="*/ 2286000 w 2286000"/>
              <a:gd name="connsiteY3" fmla="*/ 133600 h 456300"/>
              <a:gd name="connsiteX4" fmla="*/ 2286000 w 2286000"/>
              <a:gd name="connsiteY4" fmla="*/ 322700 h 456300"/>
              <a:gd name="connsiteX5" fmla="*/ 2152400 w 2286000"/>
              <a:gd name="connsiteY5" fmla="*/ 456300 h 456300"/>
              <a:gd name="connsiteX6" fmla="*/ 133600 w 2286000"/>
              <a:gd name="connsiteY6" fmla="*/ 456300 h 456300"/>
              <a:gd name="connsiteX7" fmla="*/ 0 w 2286000"/>
              <a:gd name="connsiteY7" fmla="*/ 322700 h 456300"/>
              <a:gd name="connsiteX8" fmla="*/ 0 w 2286000"/>
              <a:gd name="connsiteY8" fmla="*/ 133600 h 456300"/>
              <a:gd name="connsiteX0" fmla="*/ 77845 w 2363845"/>
              <a:gd name="connsiteY0" fmla="*/ 136797 h 459497"/>
              <a:gd name="connsiteX1" fmla="*/ 22811 w 2363845"/>
              <a:gd name="connsiteY1" fmla="*/ 0 h 459497"/>
              <a:gd name="connsiteX2" fmla="*/ 2230245 w 2363845"/>
              <a:gd name="connsiteY2" fmla="*/ 3197 h 459497"/>
              <a:gd name="connsiteX3" fmla="*/ 2363845 w 2363845"/>
              <a:gd name="connsiteY3" fmla="*/ 136797 h 459497"/>
              <a:gd name="connsiteX4" fmla="*/ 2363845 w 2363845"/>
              <a:gd name="connsiteY4" fmla="*/ 325897 h 459497"/>
              <a:gd name="connsiteX5" fmla="*/ 2230245 w 2363845"/>
              <a:gd name="connsiteY5" fmla="*/ 459497 h 459497"/>
              <a:gd name="connsiteX6" fmla="*/ 211445 w 2363845"/>
              <a:gd name="connsiteY6" fmla="*/ 459497 h 459497"/>
              <a:gd name="connsiteX7" fmla="*/ 77845 w 2363845"/>
              <a:gd name="connsiteY7" fmla="*/ 325897 h 459497"/>
              <a:gd name="connsiteX8" fmla="*/ 77845 w 2363845"/>
              <a:gd name="connsiteY8" fmla="*/ 136797 h 459497"/>
              <a:gd name="connsiteX0" fmla="*/ 61378 w 2366561"/>
              <a:gd name="connsiteY0" fmla="*/ 139994 h 459497"/>
              <a:gd name="connsiteX1" fmla="*/ 25527 w 2366561"/>
              <a:gd name="connsiteY1" fmla="*/ 0 h 459497"/>
              <a:gd name="connsiteX2" fmla="*/ 2232961 w 2366561"/>
              <a:gd name="connsiteY2" fmla="*/ 3197 h 459497"/>
              <a:gd name="connsiteX3" fmla="*/ 2366561 w 2366561"/>
              <a:gd name="connsiteY3" fmla="*/ 136797 h 459497"/>
              <a:gd name="connsiteX4" fmla="*/ 2366561 w 2366561"/>
              <a:gd name="connsiteY4" fmla="*/ 325897 h 459497"/>
              <a:gd name="connsiteX5" fmla="*/ 2232961 w 2366561"/>
              <a:gd name="connsiteY5" fmla="*/ 459497 h 459497"/>
              <a:gd name="connsiteX6" fmla="*/ 214161 w 2366561"/>
              <a:gd name="connsiteY6" fmla="*/ 459497 h 459497"/>
              <a:gd name="connsiteX7" fmla="*/ 80561 w 2366561"/>
              <a:gd name="connsiteY7" fmla="*/ 325897 h 459497"/>
              <a:gd name="connsiteX8" fmla="*/ 61378 w 2366561"/>
              <a:gd name="connsiteY8" fmla="*/ 139994 h 459497"/>
              <a:gd name="connsiteX0" fmla="*/ 61378 w 2366561"/>
              <a:gd name="connsiteY0" fmla="*/ 139994 h 459497"/>
              <a:gd name="connsiteX1" fmla="*/ 25527 w 2366561"/>
              <a:gd name="connsiteY1" fmla="*/ 0 h 459497"/>
              <a:gd name="connsiteX2" fmla="*/ 2232961 w 2366561"/>
              <a:gd name="connsiteY2" fmla="*/ 3197 h 459497"/>
              <a:gd name="connsiteX3" fmla="*/ 2366561 w 2366561"/>
              <a:gd name="connsiteY3" fmla="*/ 136797 h 459497"/>
              <a:gd name="connsiteX4" fmla="*/ 2366561 w 2366561"/>
              <a:gd name="connsiteY4" fmla="*/ 325897 h 459497"/>
              <a:gd name="connsiteX5" fmla="*/ 2232961 w 2366561"/>
              <a:gd name="connsiteY5" fmla="*/ 459497 h 459497"/>
              <a:gd name="connsiteX6" fmla="*/ 214161 w 2366561"/>
              <a:gd name="connsiteY6" fmla="*/ 459497 h 459497"/>
              <a:gd name="connsiteX7" fmla="*/ 80561 w 2366561"/>
              <a:gd name="connsiteY7" fmla="*/ 325897 h 459497"/>
              <a:gd name="connsiteX8" fmla="*/ 61378 w 2366561"/>
              <a:gd name="connsiteY8" fmla="*/ 139994 h 459497"/>
              <a:gd name="connsiteX0" fmla="*/ 146381 w 2451564"/>
              <a:gd name="connsiteY0" fmla="*/ 136797 h 456300"/>
              <a:gd name="connsiteX1" fmla="*/ 17811 w 2451564"/>
              <a:gd name="connsiteY1" fmla="*/ 3197 h 456300"/>
              <a:gd name="connsiteX2" fmla="*/ 2317964 w 2451564"/>
              <a:gd name="connsiteY2" fmla="*/ 0 h 456300"/>
              <a:gd name="connsiteX3" fmla="*/ 2451564 w 2451564"/>
              <a:gd name="connsiteY3" fmla="*/ 133600 h 456300"/>
              <a:gd name="connsiteX4" fmla="*/ 2451564 w 2451564"/>
              <a:gd name="connsiteY4" fmla="*/ 322700 h 456300"/>
              <a:gd name="connsiteX5" fmla="*/ 2317964 w 2451564"/>
              <a:gd name="connsiteY5" fmla="*/ 456300 h 456300"/>
              <a:gd name="connsiteX6" fmla="*/ 299164 w 2451564"/>
              <a:gd name="connsiteY6" fmla="*/ 456300 h 456300"/>
              <a:gd name="connsiteX7" fmla="*/ 165564 w 2451564"/>
              <a:gd name="connsiteY7" fmla="*/ 322700 h 456300"/>
              <a:gd name="connsiteX8" fmla="*/ 146381 w 2451564"/>
              <a:gd name="connsiteY8" fmla="*/ 136797 h 456300"/>
              <a:gd name="connsiteX0" fmla="*/ 125899 w 2453463"/>
              <a:gd name="connsiteY0" fmla="*/ 85642 h 456300"/>
              <a:gd name="connsiteX1" fmla="*/ 19710 w 2453463"/>
              <a:gd name="connsiteY1" fmla="*/ 3197 h 456300"/>
              <a:gd name="connsiteX2" fmla="*/ 2319863 w 2453463"/>
              <a:gd name="connsiteY2" fmla="*/ 0 h 456300"/>
              <a:gd name="connsiteX3" fmla="*/ 2453463 w 2453463"/>
              <a:gd name="connsiteY3" fmla="*/ 133600 h 456300"/>
              <a:gd name="connsiteX4" fmla="*/ 2453463 w 2453463"/>
              <a:gd name="connsiteY4" fmla="*/ 322700 h 456300"/>
              <a:gd name="connsiteX5" fmla="*/ 2319863 w 2453463"/>
              <a:gd name="connsiteY5" fmla="*/ 456300 h 456300"/>
              <a:gd name="connsiteX6" fmla="*/ 301063 w 2453463"/>
              <a:gd name="connsiteY6" fmla="*/ 456300 h 456300"/>
              <a:gd name="connsiteX7" fmla="*/ 167463 w 2453463"/>
              <a:gd name="connsiteY7" fmla="*/ 322700 h 456300"/>
              <a:gd name="connsiteX8" fmla="*/ 125899 w 2453463"/>
              <a:gd name="connsiteY8" fmla="*/ 85642 h 456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53463" h="456300">
                <a:moveTo>
                  <a:pt x="125899" y="85642"/>
                </a:moveTo>
                <a:cubicBezTo>
                  <a:pt x="101273" y="32391"/>
                  <a:pt x="-54075" y="3197"/>
                  <a:pt x="19710" y="3197"/>
                </a:cubicBezTo>
                <a:lnTo>
                  <a:pt x="2319863" y="0"/>
                </a:lnTo>
                <a:cubicBezTo>
                  <a:pt x="2393648" y="0"/>
                  <a:pt x="2453463" y="59815"/>
                  <a:pt x="2453463" y="133600"/>
                </a:cubicBezTo>
                <a:lnTo>
                  <a:pt x="2453463" y="322700"/>
                </a:lnTo>
                <a:cubicBezTo>
                  <a:pt x="2453463" y="396485"/>
                  <a:pt x="2393648" y="456300"/>
                  <a:pt x="2319863" y="456300"/>
                </a:cubicBezTo>
                <a:lnTo>
                  <a:pt x="301063" y="456300"/>
                </a:lnTo>
                <a:cubicBezTo>
                  <a:pt x="227278" y="456300"/>
                  <a:pt x="167463" y="396485"/>
                  <a:pt x="167463" y="322700"/>
                </a:cubicBezTo>
                <a:cubicBezTo>
                  <a:pt x="161069" y="260732"/>
                  <a:pt x="150525" y="138893"/>
                  <a:pt x="125899" y="85642"/>
                </a:cubicBezTo>
                <a:close/>
              </a:path>
            </a:pathLst>
          </a:custGeom>
          <a:solidFill>
            <a:srgbClr val="0E255B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81C697E-8AF3-4BF1-BE76-EB9C7B7E489C}"/>
              </a:ext>
            </a:extLst>
          </p:cNvPr>
          <p:cNvGrpSpPr/>
          <p:nvPr/>
        </p:nvGrpSpPr>
        <p:grpSpPr>
          <a:xfrm>
            <a:off x="5751239" y="784121"/>
            <a:ext cx="667512" cy="667512"/>
            <a:chOff x="5751239" y="784121"/>
            <a:chExt cx="667512" cy="667512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3932D83-D2E0-4691-B09C-A3FF70DE7E84}"/>
                </a:ext>
              </a:extLst>
            </p:cNvPr>
            <p:cNvSpPr/>
            <p:nvPr/>
          </p:nvSpPr>
          <p:spPr>
            <a:xfrm>
              <a:off x="5751239" y="784121"/>
              <a:ext cx="667512" cy="667512"/>
            </a:xfrm>
            <a:prstGeom prst="ellipse">
              <a:avLst/>
            </a:prstGeom>
            <a:solidFill>
              <a:srgbClr val="0E25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546F58E5-87DB-45F0-9E35-DEA7CECFA904}"/>
                </a:ext>
              </a:extLst>
            </p:cNvPr>
            <p:cNvSpPr/>
            <p:nvPr/>
          </p:nvSpPr>
          <p:spPr>
            <a:xfrm>
              <a:off x="5796959" y="829841"/>
              <a:ext cx="576072" cy="5760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87120F23-6449-4268-9309-4443137A2B96}"/>
                </a:ext>
              </a:extLst>
            </p:cNvPr>
            <p:cNvSpPr/>
            <p:nvPr/>
          </p:nvSpPr>
          <p:spPr>
            <a:xfrm>
              <a:off x="5842679" y="875561"/>
              <a:ext cx="484632" cy="484632"/>
            </a:xfrm>
            <a:prstGeom prst="ellipse">
              <a:avLst/>
            </a:prstGeom>
            <a:solidFill>
              <a:srgbClr val="0E25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2DDBF88A-C728-4C8D-A491-E1356C858329}"/>
              </a:ext>
            </a:extLst>
          </p:cNvPr>
          <p:cNvSpPr/>
          <p:nvPr/>
        </p:nvSpPr>
        <p:spPr>
          <a:xfrm>
            <a:off x="3556242" y="5278272"/>
            <a:ext cx="329313" cy="241089"/>
          </a:xfrm>
          <a:prstGeom prst="roundRect">
            <a:avLst>
              <a:gd name="adj" fmla="val 43190"/>
            </a:avLst>
          </a:prstGeom>
          <a:solidFill>
            <a:srgbClr val="4D5455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584D0668-3DE1-4A4A-906C-46B6C33DCA02}"/>
              </a:ext>
            </a:extLst>
          </p:cNvPr>
          <p:cNvSpPr/>
          <p:nvPr/>
        </p:nvSpPr>
        <p:spPr>
          <a:xfrm>
            <a:off x="2774844" y="5431625"/>
            <a:ext cx="3858708" cy="824878"/>
          </a:xfrm>
          <a:prstGeom prst="roundRect">
            <a:avLst>
              <a:gd name="adj" fmla="val 31882"/>
            </a:avLst>
          </a:prstGeom>
          <a:solidFill>
            <a:schemeClr val="bg1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: Rounded Corners 2">
            <a:extLst>
              <a:ext uri="{FF2B5EF4-FFF2-40B4-BE49-F238E27FC236}">
                <a16:creationId xmlns:a16="http://schemas.microsoft.com/office/drawing/2014/main" id="{507822D6-6701-4550-B25E-810B3C349151}"/>
              </a:ext>
            </a:extLst>
          </p:cNvPr>
          <p:cNvSpPr/>
          <p:nvPr/>
        </p:nvSpPr>
        <p:spPr>
          <a:xfrm>
            <a:off x="2441427" y="5278272"/>
            <a:ext cx="1279472" cy="990183"/>
          </a:xfrm>
          <a:custGeom>
            <a:avLst/>
            <a:gdLst>
              <a:gd name="connsiteX0" fmla="*/ 0 w 1133475"/>
              <a:gd name="connsiteY0" fmla="*/ 176216 h 1057275"/>
              <a:gd name="connsiteX1" fmla="*/ 176216 w 1133475"/>
              <a:gd name="connsiteY1" fmla="*/ 0 h 1057275"/>
              <a:gd name="connsiteX2" fmla="*/ 957259 w 1133475"/>
              <a:gd name="connsiteY2" fmla="*/ 0 h 1057275"/>
              <a:gd name="connsiteX3" fmla="*/ 1133475 w 1133475"/>
              <a:gd name="connsiteY3" fmla="*/ 176216 h 1057275"/>
              <a:gd name="connsiteX4" fmla="*/ 1133475 w 1133475"/>
              <a:gd name="connsiteY4" fmla="*/ 881059 h 1057275"/>
              <a:gd name="connsiteX5" fmla="*/ 957259 w 1133475"/>
              <a:gd name="connsiteY5" fmla="*/ 1057275 h 1057275"/>
              <a:gd name="connsiteX6" fmla="*/ 176216 w 1133475"/>
              <a:gd name="connsiteY6" fmla="*/ 1057275 h 1057275"/>
              <a:gd name="connsiteX7" fmla="*/ 0 w 1133475"/>
              <a:gd name="connsiteY7" fmla="*/ 881059 h 1057275"/>
              <a:gd name="connsiteX8" fmla="*/ 0 w 1133475"/>
              <a:gd name="connsiteY8" fmla="*/ 176216 h 1057275"/>
              <a:gd name="connsiteX0" fmla="*/ 0 w 1438945"/>
              <a:gd name="connsiteY0" fmla="*/ 176216 h 1057275"/>
              <a:gd name="connsiteX1" fmla="*/ 176216 w 1438945"/>
              <a:gd name="connsiteY1" fmla="*/ 0 h 1057275"/>
              <a:gd name="connsiteX2" fmla="*/ 957259 w 1438945"/>
              <a:gd name="connsiteY2" fmla="*/ 0 h 1057275"/>
              <a:gd name="connsiteX3" fmla="*/ 1133475 w 1438945"/>
              <a:gd name="connsiteY3" fmla="*/ 176216 h 1057275"/>
              <a:gd name="connsiteX4" fmla="*/ 1133475 w 1438945"/>
              <a:gd name="connsiteY4" fmla="*/ 881059 h 1057275"/>
              <a:gd name="connsiteX5" fmla="*/ 1423251 w 1438945"/>
              <a:gd name="connsiteY5" fmla="*/ 1057275 h 1057275"/>
              <a:gd name="connsiteX6" fmla="*/ 176216 w 1438945"/>
              <a:gd name="connsiteY6" fmla="*/ 1057275 h 1057275"/>
              <a:gd name="connsiteX7" fmla="*/ 0 w 1438945"/>
              <a:gd name="connsiteY7" fmla="*/ 881059 h 1057275"/>
              <a:gd name="connsiteX8" fmla="*/ 0 w 1438945"/>
              <a:gd name="connsiteY8" fmla="*/ 176216 h 1057275"/>
              <a:gd name="connsiteX0" fmla="*/ 0 w 1438945"/>
              <a:gd name="connsiteY0" fmla="*/ 176216 h 1057275"/>
              <a:gd name="connsiteX1" fmla="*/ 176216 w 1438945"/>
              <a:gd name="connsiteY1" fmla="*/ 0 h 1057275"/>
              <a:gd name="connsiteX2" fmla="*/ 957259 w 1438945"/>
              <a:gd name="connsiteY2" fmla="*/ 0 h 1057275"/>
              <a:gd name="connsiteX3" fmla="*/ 1133475 w 1438945"/>
              <a:gd name="connsiteY3" fmla="*/ 176216 h 1057275"/>
              <a:gd name="connsiteX4" fmla="*/ 1133475 w 1438945"/>
              <a:gd name="connsiteY4" fmla="*/ 881059 h 1057275"/>
              <a:gd name="connsiteX5" fmla="*/ 1423251 w 1438945"/>
              <a:gd name="connsiteY5" fmla="*/ 1057275 h 1057275"/>
              <a:gd name="connsiteX6" fmla="*/ 299308 w 1438945"/>
              <a:gd name="connsiteY6" fmla="*/ 1057275 h 1057275"/>
              <a:gd name="connsiteX7" fmla="*/ 0 w 1438945"/>
              <a:gd name="connsiteY7" fmla="*/ 881059 h 1057275"/>
              <a:gd name="connsiteX8" fmla="*/ 0 w 1438945"/>
              <a:gd name="connsiteY8" fmla="*/ 176216 h 1057275"/>
              <a:gd name="connsiteX0" fmla="*/ 0 w 1438945"/>
              <a:gd name="connsiteY0" fmla="*/ 176216 h 1057275"/>
              <a:gd name="connsiteX1" fmla="*/ 176216 w 1438945"/>
              <a:gd name="connsiteY1" fmla="*/ 0 h 1057275"/>
              <a:gd name="connsiteX2" fmla="*/ 957259 w 1438945"/>
              <a:gd name="connsiteY2" fmla="*/ 0 h 1057275"/>
              <a:gd name="connsiteX3" fmla="*/ 1133475 w 1438945"/>
              <a:gd name="connsiteY3" fmla="*/ 176216 h 1057275"/>
              <a:gd name="connsiteX4" fmla="*/ 1133475 w 1438945"/>
              <a:gd name="connsiteY4" fmla="*/ 881059 h 1057275"/>
              <a:gd name="connsiteX5" fmla="*/ 1423251 w 1438945"/>
              <a:gd name="connsiteY5" fmla="*/ 1057275 h 1057275"/>
              <a:gd name="connsiteX6" fmla="*/ 299308 w 1438945"/>
              <a:gd name="connsiteY6" fmla="*/ 1057275 h 1057275"/>
              <a:gd name="connsiteX7" fmla="*/ 8792 w 1438945"/>
              <a:gd name="connsiteY7" fmla="*/ 810720 h 1057275"/>
              <a:gd name="connsiteX8" fmla="*/ 0 w 1438945"/>
              <a:gd name="connsiteY8" fmla="*/ 176216 h 1057275"/>
              <a:gd name="connsiteX0" fmla="*/ 0 w 1438945"/>
              <a:gd name="connsiteY0" fmla="*/ 176216 h 1057275"/>
              <a:gd name="connsiteX1" fmla="*/ 176216 w 1438945"/>
              <a:gd name="connsiteY1" fmla="*/ 0 h 1057275"/>
              <a:gd name="connsiteX2" fmla="*/ 957259 w 1438945"/>
              <a:gd name="connsiteY2" fmla="*/ 0 h 1057275"/>
              <a:gd name="connsiteX3" fmla="*/ 1133475 w 1438945"/>
              <a:gd name="connsiteY3" fmla="*/ 176216 h 1057275"/>
              <a:gd name="connsiteX4" fmla="*/ 1133475 w 1438945"/>
              <a:gd name="connsiteY4" fmla="*/ 810720 h 1057275"/>
              <a:gd name="connsiteX5" fmla="*/ 1423251 w 1438945"/>
              <a:gd name="connsiteY5" fmla="*/ 1057275 h 1057275"/>
              <a:gd name="connsiteX6" fmla="*/ 299308 w 1438945"/>
              <a:gd name="connsiteY6" fmla="*/ 1057275 h 1057275"/>
              <a:gd name="connsiteX7" fmla="*/ 8792 w 1438945"/>
              <a:gd name="connsiteY7" fmla="*/ 810720 h 1057275"/>
              <a:gd name="connsiteX8" fmla="*/ 0 w 1438945"/>
              <a:gd name="connsiteY8" fmla="*/ 176216 h 1057275"/>
              <a:gd name="connsiteX0" fmla="*/ 0 w 1556850"/>
              <a:gd name="connsiteY0" fmla="*/ 176216 h 1113162"/>
              <a:gd name="connsiteX1" fmla="*/ 176216 w 1556850"/>
              <a:gd name="connsiteY1" fmla="*/ 0 h 1113162"/>
              <a:gd name="connsiteX2" fmla="*/ 957259 w 1556850"/>
              <a:gd name="connsiteY2" fmla="*/ 0 h 1113162"/>
              <a:gd name="connsiteX3" fmla="*/ 1133475 w 1556850"/>
              <a:gd name="connsiteY3" fmla="*/ 176216 h 1113162"/>
              <a:gd name="connsiteX4" fmla="*/ 1133475 w 1556850"/>
              <a:gd name="connsiteY4" fmla="*/ 810720 h 1113162"/>
              <a:gd name="connsiteX5" fmla="*/ 1544467 w 1556850"/>
              <a:gd name="connsiteY5" fmla="*/ 1113162 h 1113162"/>
              <a:gd name="connsiteX6" fmla="*/ 299308 w 1556850"/>
              <a:gd name="connsiteY6" fmla="*/ 1057275 h 1113162"/>
              <a:gd name="connsiteX7" fmla="*/ 8792 w 1556850"/>
              <a:gd name="connsiteY7" fmla="*/ 810720 h 1113162"/>
              <a:gd name="connsiteX8" fmla="*/ 0 w 1556850"/>
              <a:gd name="connsiteY8" fmla="*/ 176216 h 1113162"/>
              <a:gd name="connsiteX0" fmla="*/ 0 w 1556849"/>
              <a:gd name="connsiteY0" fmla="*/ 176216 h 1113162"/>
              <a:gd name="connsiteX1" fmla="*/ 176216 w 1556849"/>
              <a:gd name="connsiteY1" fmla="*/ 0 h 1113162"/>
              <a:gd name="connsiteX2" fmla="*/ 957259 w 1556849"/>
              <a:gd name="connsiteY2" fmla="*/ 0 h 1113162"/>
              <a:gd name="connsiteX3" fmla="*/ 1133475 w 1556849"/>
              <a:gd name="connsiteY3" fmla="*/ 176216 h 1113162"/>
              <a:gd name="connsiteX4" fmla="*/ 1133475 w 1556849"/>
              <a:gd name="connsiteY4" fmla="*/ 810720 h 1113162"/>
              <a:gd name="connsiteX5" fmla="*/ 1544467 w 1556849"/>
              <a:gd name="connsiteY5" fmla="*/ 1113162 h 1113162"/>
              <a:gd name="connsiteX6" fmla="*/ 404884 w 1556849"/>
              <a:gd name="connsiteY6" fmla="*/ 1106177 h 1113162"/>
              <a:gd name="connsiteX7" fmla="*/ 8792 w 1556849"/>
              <a:gd name="connsiteY7" fmla="*/ 810720 h 1113162"/>
              <a:gd name="connsiteX8" fmla="*/ 0 w 1556849"/>
              <a:gd name="connsiteY8" fmla="*/ 176216 h 1113162"/>
              <a:gd name="connsiteX0" fmla="*/ 0 w 1556849"/>
              <a:gd name="connsiteY0" fmla="*/ 176216 h 1113162"/>
              <a:gd name="connsiteX1" fmla="*/ 176216 w 1556849"/>
              <a:gd name="connsiteY1" fmla="*/ 0 h 1113162"/>
              <a:gd name="connsiteX2" fmla="*/ 957259 w 1556849"/>
              <a:gd name="connsiteY2" fmla="*/ 0 h 1113162"/>
              <a:gd name="connsiteX3" fmla="*/ 1133475 w 1556849"/>
              <a:gd name="connsiteY3" fmla="*/ 176216 h 1113162"/>
              <a:gd name="connsiteX4" fmla="*/ 1133475 w 1556849"/>
              <a:gd name="connsiteY4" fmla="*/ 810720 h 1113162"/>
              <a:gd name="connsiteX5" fmla="*/ 1544467 w 1556849"/>
              <a:gd name="connsiteY5" fmla="*/ 1113162 h 1113162"/>
              <a:gd name="connsiteX6" fmla="*/ 404884 w 1556849"/>
              <a:gd name="connsiteY6" fmla="*/ 1106177 h 1113162"/>
              <a:gd name="connsiteX7" fmla="*/ 4882 w 1556849"/>
              <a:gd name="connsiteY7" fmla="*/ 810720 h 1113162"/>
              <a:gd name="connsiteX8" fmla="*/ 0 w 1556849"/>
              <a:gd name="connsiteY8" fmla="*/ 176216 h 1113162"/>
              <a:gd name="connsiteX0" fmla="*/ 0 w 1556849"/>
              <a:gd name="connsiteY0" fmla="*/ 176216 h 1113162"/>
              <a:gd name="connsiteX1" fmla="*/ 176216 w 1556849"/>
              <a:gd name="connsiteY1" fmla="*/ 0 h 1113162"/>
              <a:gd name="connsiteX2" fmla="*/ 957259 w 1556849"/>
              <a:gd name="connsiteY2" fmla="*/ 0 h 1113162"/>
              <a:gd name="connsiteX3" fmla="*/ 1133475 w 1556849"/>
              <a:gd name="connsiteY3" fmla="*/ 176216 h 1113162"/>
              <a:gd name="connsiteX4" fmla="*/ 1133475 w 1556849"/>
              <a:gd name="connsiteY4" fmla="*/ 810720 h 1113162"/>
              <a:gd name="connsiteX5" fmla="*/ 1544467 w 1556849"/>
              <a:gd name="connsiteY5" fmla="*/ 1113162 h 1113162"/>
              <a:gd name="connsiteX6" fmla="*/ 404884 w 1556849"/>
              <a:gd name="connsiteY6" fmla="*/ 1106177 h 1113162"/>
              <a:gd name="connsiteX7" fmla="*/ 164227 w 1556849"/>
              <a:gd name="connsiteY7" fmla="*/ 1004881 h 1113162"/>
              <a:gd name="connsiteX8" fmla="*/ 4882 w 1556849"/>
              <a:gd name="connsiteY8" fmla="*/ 810720 h 1113162"/>
              <a:gd name="connsiteX9" fmla="*/ 0 w 155684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64227 w 1557469"/>
              <a:gd name="connsiteY7" fmla="*/ 1004881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4882 w 1557469"/>
              <a:gd name="connsiteY7" fmla="*/ 810720 h 1113162"/>
              <a:gd name="connsiteX8" fmla="*/ 0 w 1557469"/>
              <a:gd name="connsiteY8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24433 w 1557469"/>
              <a:gd name="connsiteY7" fmla="*/ 810720 h 1113162"/>
              <a:gd name="connsiteX8" fmla="*/ 0 w 1557469"/>
              <a:gd name="connsiteY8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972 w 1557469"/>
              <a:gd name="connsiteY7" fmla="*/ 754833 h 1113162"/>
              <a:gd name="connsiteX8" fmla="*/ 0 w 1557469"/>
              <a:gd name="connsiteY8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2702 w 1557469"/>
              <a:gd name="connsiteY7" fmla="*/ 754833 h 1113162"/>
              <a:gd name="connsiteX8" fmla="*/ 0 w 1557469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4795" h="1113162">
                <a:moveTo>
                  <a:pt x="0" y="176216"/>
                </a:moveTo>
                <a:cubicBezTo>
                  <a:pt x="0" y="78895"/>
                  <a:pt x="78895" y="0"/>
                  <a:pt x="176216" y="0"/>
                </a:cubicBezTo>
                <a:lnTo>
                  <a:pt x="957259" y="0"/>
                </a:lnTo>
                <a:cubicBezTo>
                  <a:pt x="1054580" y="0"/>
                  <a:pt x="1133475" y="78895"/>
                  <a:pt x="1133475" y="176216"/>
                </a:cubicBezTo>
                <a:lnTo>
                  <a:pt x="1160846" y="803734"/>
                </a:lnTo>
                <a:cubicBezTo>
                  <a:pt x="1169970" y="1012907"/>
                  <a:pt x="1670461" y="1062755"/>
                  <a:pt x="1544467" y="1113162"/>
                </a:cubicBezTo>
                <a:lnTo>
                  <a:pt x="404884" y="1106177"/>
                </a:lnTo>
                <a:cubicBezTo>
                  <a:pt x="149590" y="1046456"/>
                  <a:pt x="22149" y="959348"/>
                  <a:pt x="12702" y="754833"/>
                </a:cubicBezTo>
                <a:cubicBezTo>
                  <a:pt x="3255" y="550318"/>
                  <a:pt x="1627" y="387717"/>
                  <a:pt x="0" y="176216"/>
                </a:cubicBezTo>
                <a:close/>
              </a:path>
            </a:pathLst>
          </a:cu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: Rounded Corners 5">
            <a:extLst>
              <a:ext uri="{FF2B5EF4-FFF2-40B4-BE49-F238E27FC236}">
                <a16:creationId xmlns:a16="http://schemas.microsoft.com/office/drawing/2014/main" id="{EA5ECA1C-A790-48F7-948B-5137F085563F}"/>
              </a:ext>
            </a:extLst>
          </p:cNvPr>
          <p:cNvSpPr/>
          <p:nvPr/>
        </p:nvSpPr>
        <p:spPr>
          <a:xfrm>
            <a:off x="3661712" y="5278272"/>
            <a:ext cx="2453463" cy="456300"/>
          </a:xfrm>
          <a:custGeom>
            <a:avLst/>
            <a:gdLst>
              <a:gd name="connsiteX0" fmla="*/ 0 w 2286000"/>
              <a:gd name="connsiteY0" fmla="*/ 133600 h 456300"/>
              <a:gd name="connsiteX1" fmla="*/ 133600 w 2286000"/>
              <a:gd name="connsiteY1" fmla="*/ 0 h 456300"/>
              <a:gd name="connsiteX2" fmla="*/ 2152400 w 2286000"/>
              <a:gd name="connsiteY2" fmla="*/ 0 h 456300"/>
              <a:gd name="connsiteX3" fmla="*/ 2286000 w 2286000"/>
              <a:gd name="connsiteY3" fmla="*/ 133600 h 456300"/>
              <a:gd name="connsiteX4" fmla="*/ 2286000 w 2286000"/>
              <a:gd name="connsiteY4" fmla="*/ 322700 h 456300"/>
              <a:gd name="connsiteX5" fmla="*/ 2152400 w 2286000"/>
              <a:gd name="connsiteY5" fmla="*/ 456300 h 456300"/>
              <a:gd name="connsiteX6" fmla="*/ 133600 w 2286000"/>
              <a:gd name="connsiteY6" fmla="*/ 456300 h 456300"/>
              <a:gd name="connsiteX7" fmla="*/ 0 w 2286000"/>
              <a:gd name="connsiteY7" fmla="*/ 322700 h 456300"/>
              <a:gd name="connsiteX8" fmla="*/ 0 w 2286000"/>
              <a:gd name="connsiteY8" fmla="*/ 133600 h 456300"/>
              <a:gd name="connsiteX0" fmla="*/ 77845 w 2363845"/>
              <a:gd name="connsiteY0" fmla="*/ 136797 h 459497"/>
              <a:gd name="connsiteX1" fmla="*/ 22811 w 2363845"/>
              <a:gd name="connsiteY1" fmla="*/ 0 h 459497"/>
              <a:gd name="connsiteX2" fmla="*/ 2230245 w 2363845"/>
              <a:gd name="connsiteY2" fmla="*/ 3197 h 459497"/>
              <a:gd name="connsiteX3" fmla="*/ 2363845 w 2363845"/>
              <a:gd name="connsiteY3" fmla="*/ 136797 h 459497"/>
              <a:gd name="connsiteX4" fmla="*/ 2363845 w 2363845"/>
              <a:gd name="connsiteY4" fmla="*/ 325897 h 459497"/>
              <a:gd name="connsiteX5" fmla="*/ 2230245 w 2363845"/>
              <a:gd name="connsiteY5" fmla="*/ 459497 h 459497"/>
              <a:gd name="connsiteX6" fmla="*/ 211445 w 2363845"/>
              <a:gd name="connsiteY6" fmla="*/ 459497 h 459497"/>
              <a:gd name="connsiteX7" fmla="*/ 77845 w 2363845"/>
              <a:gd name="connsiteY7" fmla="*/ 325897 h 459497"/>
              <a:gd name="connsiteX8" fmla="*/ 77845 w 2363845"/>
              <a:gd name="connsiteY8" fmla="*/ 136797 h 459497"/>
              <a:gd name="connsiteX0" fmla="*/ 61378 w 2366561"/>
              <a:gd name="connsiteY0" fmla="*/ 139994 h 459497"/>
              <a:gd name="connsiteX1" fmla="*/ 25527 w 2366561"/>
              <a:gd name="connsiteY1" fmla="*/ 0 h 459497"/>
              <a:gd name="connsiteX2" fmla="*/ 2232961 w 2366561"/>
              <a:gd name="connsiteY2" fmla="*/ 3197 h 459497"/>
              <a:gd name="connsiteX3" fmla="*/ 2366561 w 2366561"/>
              <a:gd name="connsiteY3" fmla="*/ 136797 h 459497"/>
              <a:gd name="connsiteX4" fmla="*/ 2366561 w 2366561"/>
              <a:gd name="connsiteY4" fmla="*/ 325897 h 459497"/>
              <a:gd name="connsiteX5" fmla="*/ 2232961 w 2366561"/>
              <a:gd name="connsiteY5" fmla="*/ 459497 h 459497"/>
              <a:gd name="connsiteX6" fmla="*/ 214161 w 2366561"/>
              <a:gd name="connsiteY6" fmla="*/ 459497 h 459497"/>
              <a:gd name="connsiteX7" fmla="*/ 80561 w 2366561"/>
              <a:gd name="connsiteY7" fmla="*/ 325897 h 459497"/>
              <a:gd name="connsiteX8" fmla="*/ 61378 w 2366561"/>
              <a:gd name="connsiteY8" fmla="*/ 139994 h 459497"/>
              <a:gd name="connsiteX0" fmla="*/ 61378 w 2366561"/>
              <a:gd name="connsiteY0" fmla="*/ 139994 h 459497"/>
              <a:gd name="connsiteX1" fmla="*/ 25527 w 2366561"/>
              <a:gd name="connsiteY1" fmla="*/ 0 h 459497"/>
              <a:gd name="connsiteX2" fmla="*/ 2232961 w 2366561"/>
              <a:gd name="connsiteY2" fmla="*/ 3197 h 459497"/>
              <a:gd name="connsiteX3" fmla="*/ 2366561 w 2366561"/>
              <a:gd name="connsiteY3" fmla="*/ 136797 h 459497"/>
              <a:gd name="connsiteX4" fmla="*/ 2366561 w 2366561"/>
              <a:gd name="connsiteY4" fmla="*/ 325897 h 459497"/>
              <a:gd name="connsiteX5" fmla="*/ 2232961 w 2366561"/>
              <a:gd name="connsiteY5" fmla="*/ 459497 h 459497"/>
              <a:gd name="connsiteX6" fmla="*/ 214161 w 2366561"/>
              <a:gd name="connsiteY6" fmla="*/ 459497 h 459497"/>
              <a:gd name="connsiteX7" fmla="*/ 80561 w 2366561"/>
              <a:gd name="connsiteY7" fmla="*/ 325897 h 459497"/>
              <a:gd name="connsiteX8" fmla="*/ 61378 w 2366561"/>
              <a:gd name="connsiteY8" fmla="*/ 139994 h 459497"/>
              <a:gd name="connsiteX0" fmla="*/ 146381 w 2451564"/>
              <a:gd name="connsiteY0" fmla="*/ 136797 h 456300"/>
              <a:gd name="connsiteX1" fmla="*/ 17811 w 2451564"/>
              <a:gd name="connsiteY1" fmla="*/ 3197 h 456300"/>
              <a:gd name="connsiteX2" fmla="*/ 2317964 w 2451564"/>
              <a:gd name="connsiteY2" fmla="*/ 0 h 456300"/>
              <a:gd name="connsiteX3" fmla="*/ 2451564 w 2451564"/>
              <a:gd name="connsiteY3" fmla="*/ 133600 h 456300"/>
              <a:gd name="connsiteX4" fmla="*/ 2451564 w 2451564"/>
              <a:gd name="connsiteY4" fmla="*/ 322700 h 456300"/>
              <a:gd name="connsiteX5" fmla="*/ 2317964 w 2451564"/>
              <a:gd name="connsiteY5" fmla="*/ 456300 h 456300"/>
              <a:gd name="connsiteX6" fmla="*/ 299164 w 2451564"/>
              <a:gd name="connsiteY6" fmla="*/ 456300 h 456300"/>
              <a:gd name="connsiteX7" fmla="*/ 165564 w 2451564"/>
              <a:gd name="connsiteY7" fmla="*/ 322700 h 456300"/>
              <a:gd name="connsiteX8" fmla="*/ 146381 w 2451564"/>
              <a:gd name="connsiteY8" fmla="*/ 136797 h 456300"/>
              <a:gd name="connsiteX0" fmla="*/ 125899 w 2453463"/>
              <a:gd name="connsiteY0" fmla="*/ 85642 h 456300"/>
              <a:gd name="connsiteX1" fmla="*/ 19710 w 2453463"/>
              <a:gd name="connsiteY1" fmla="*/ 3197 h 456300"/>
              <a:gd name="connsiteX2" fmla="*/ 2319863 w 2453463"/>
              <a:gd name="connsiteY2" fmla="*/ 0 h 456300"/>
              <a:gd name="connsiteX3" fmla="*/ 2453463 w 2453463"/>
              <a:gd name="connsiteY3" fmla="*/ 133600 h 456300"/>
              <a:gd name="connsiteX4" fmla="*/ 2453463 w 2453463"/>
              <a:gd name="connsiteY4" fmla="*/ 322700 h 456300"/>
              <a:gd name="connsiteX5" fmla="*/ 2319863 w 2453463"/>
              <a:gd name="connsiteY5" fmla="*/ 456300 h 456300"/>
              <a:gd name="connsiteX6" fmla="*/ 301063 w 2453463"/>
              <a:gd name="connsiteY6" fmla="*/ 456300 h 456300"/>
              <a:gd name="connsiteX7" fmla="*/ 167463 w 2453463"/>
              <a:gd name="connsiteY7" fmla="*/ 322700 h 456300"/>
              <a:gd name="connsiteX8" fmla="*/ 125899 w 2453463"/>
              <a:gd name="connsiteY8" fmla="*/ 85642 h 456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53463" h="456300">
                <a:moveTo>
                  <a:pt x="125899" y="85642"/>
                </a:moveTo>
                <a:cubicBezTo>
                  <a:pt x="101273" y="32391"/>
                  <a:pt x="-54075" y="3197"/>
                  <a:pt x="19710" y="3197"/>
                </a:cubicBezTo>
                <a:lnTo>
                  <a:pt x="2319863" y="0"/>
                </a:lnTo>
                <a:cubicBezTo>
                  <a:pt x="2393648" y="0"/>
                  <a:pt x="2453463" y="59815"/>
                  <a:pt x="2453463" y="133600"/>
                </a:cubicBezTo>
                <a:lnTo>
                  <a:pt x="2453463" y="322700"/>
                </a:lnTo>
                <a:cubicBezTo>
                  <a:pt x="2453463" y="396485"/>
                  <a:pt x="2393648" y="456300"/>
                  <a:pt x="2319863" y="456300"/>
                </a:cubicBezTo>
                <a:lnTo>
                  <a:pt x="301063" y="456300"/>
                </a:lnTo>
                <a:cubicBezTo>
                  <a:pt x="227278" y="456300"/>
                  <a:pt x="167463" y="396485"/>
                  <a:pt x="167463" y="322700"/>
                </a:cubicBezTo>
                <a:cubicBezTo>
                  <a:pt x="161069" y="260732"/>
                  <a:pt x="150525" y="138893"/>
                  <a:pt x="125899" y="85642"/>
                </a:cubicBezTo>
                <a:close/>
              </a:path>
            </a:pathLst>
          </a:cu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27291D50-B772-4EE4-BE89-A112168BAA41}"/>
              </a:ext>
            </a:extLst>
          </p:cNvPr>
          <p:cNvGrpSpPr/>
          <p:nvPr/>
        </p:nvGrpSpPr>
        <p:grpSpPr>
          <a:xfrm>
            <a:off x="6067645" y="5734572"/>
            <a:ext cx="667512" cy="667512"/>
            <a:chOff x="5718018" y="2344995"/>
            <a:chExt cx="667512" cy="667512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1B6BEEC8-A0F2-461B-AA29-A85C4106B56D}"/>
                </a:ext>
              </a:extLst>
            </p:cNvPr>
            <p:cNvSpPr/>
            <p:nvPr/>
          </p:nvSpPr>
          <p:spPr>
            <a:xfrm>
              <a:off x="5718018" y="2344995"/>
              <a:ext cx="667512" cy="667512"/>
            </a:xfrm>
            <a:prstGeom prst="ellipse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9AC687A4-A065-47E3-9737-848C11518ACB}"/>
                </a:ext>
              </a:extLst>
            </p:cNvPr>
            <p:cNvSpPr/>
            <p:nvPr/>
          </p:nvSpPr>
          <p:spPr>
            <a:xfrm>
              <a:off x="5763738" y="2390715"/>
              <a:ext cx="576072" cy="576072"/>
            </a:xfrm>
            <a:prstGeom prst="ellipse">
              <a:avLst/>
            </a:prstGeom>
            <a:solidFill>
              <a:schemeClr val="bg1"/>
            </a:solidFill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19DF368B-5036-4F07-8973-6D90ADF5FA8E}"/>
                </a:ext>
              </a:extLst>
            </p:cNvPr>
            <p:cNvSpPr/>
            <p:nvPr/>
          </p:nvSpPr>
          <p:spPr>
            <a:xfrm>
              <a:off x="5809458" y="2436435"/>
              <a:ext cx="484632" cy="484632"/>
            </a:xfrm>
            <a:prstGeom prst="ellipse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8" name="Picture 37">
            <a:extLst>
              <a:ext uri="{FF2B5EF4-FFF2-40B4-BE49-F238E27FC236}">
                <a16:creationId xmlns:a16="http://schemas.microsoft.com/office/drawing/2014/main" id="{6FBD64B7-9915-4D9C-84DF-9432761318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2233" y="4395392"/>
            <a:ext cx="4052319" cy="167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759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8954A54-F51D-4AD1-8652-12D4754FC5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8782" y="57150"/>
            <a:ext cx="4891307" cy="20192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4D429EF-A032-46BC-B43B-1F3511483842}"/>
              </a:ext>
            </a:extLst>
          </p:cNvPr>
          <p:cNvSpPr txBox="1"/>
          <p:nvPr/>
        </p:nvSpPr>
        <p:spPr>
          <a:xfrm>
            <a:off x="8682990" y="420468"/>
            <a:ext cx="7328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0e255b</a:t>
            </a:r>
          </a:p>
          <a:p>
            <a:endParaRPr lang="en-US" sz="1200" dirty="0">
              <a:solidFill>
                <a:schemeClr val="bg1"/>
              </a:solidFill>
            </a:endParaRPr>
          </a:p>
          <a:p>
            <a:r>
              <a:rPr lang="en-US" sz="1200" dirty="0">
                <a:solidFill>
                  <a:schemeClr val="bg1"/>
                </a:solidFill>
              </a:rPr>
              <a:t>14,37,91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37CAEF-FA5B-46D6-B1D7-459D3F9B0754}"/>
              </a:ext>
            </a:extLst>
          </p:cNvPr>
          <p:cNvSpPr txBox="1"/>
          <p:nvPr/>
        </p:nvSpPr>
        <p:spPr>
          <a:xfrm>
            <a:off x="7458088" y="541020"/>
            <a:ext cx="9685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cddcdf</a:t>
            </a:r>
          </a:p>
          <a:p>
            <a:r>
              <a:rPr lang="en-US" sz="1200" dirty="0"/>
              <a:t>205,220,223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44FDE3-9F30-48F9-A437-37A130571191}"/>
              </a:ext>
            </a:extLst>
          </p:cNvPr>
          <p:cNvSpPr txBox="1"/>
          <p:nvPr/>
        </p:nvSpPr>
        <p:spPr>
          <a:xfrm>
            <a:off x="9850831" y="448686"/>
            <a:ext cx="889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7030a0</a:t>
            </a:r>
          </a:p>
          <a:p>
            <a:endParaRPr lang="en-US" sz="1200" dirty="0">
              <a:solidFill>
                <a:schemeClr val="bg1"/>
              </a:solidFill>
            </a:endParaRPr>
          </a:p>
          <a:p>
            <a:r>
              <a:rPr lang="en-US" sz="1200" dirty="0">
                <a:solidFill>
                  <a:schemeClr val="bg1"/>
                </a:solidFill>
              </a:rPr>
              <a:t>112,48,160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66F58D-9365-4374-874A-19AC3A3C20B9}"/>
              </a:ext>
            </a:extLst>
          </p:cNvPr>
          <p:cNvSpPr txBox="1"/>
          <p:nvPr/>
        </p:nvSpPr>
        <p:spPr>
          <a:xfrm>
            <a:off x="10914761" y="541018"/>
            <a:ext cx="88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d0ac11</a:t>
            </a:r>
          </a:p>
          <a:p>
            <a:r>
              <a:rPr lang="en-US" sz="1200" dirty="0"/>
              <a:t>208,172,17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21F7BB-572E-426C-BFA8-AB1A75DA3944}"/>
              </a:ext>
            </a:extLst>
          </p:cNvPr>
          <p:cNvSpPr txBox="1"/>
          <p:nvPr/>
        </p:nvSpPr>
        <p:spPr>
          <a:xfrm>
            <a:off x="7458088" y="1308734"/>
            <a:ext cx="8114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4d6a33</a:t>
            </a:r>
          </a:p>
          <a:p>
            <a:r>
              <a:rPr lang="en-US" sz="1200" dirty="0">
                <a:solidFill>
                  <a:schemeClr val="bg1"/>
                </a:solidFill>
              </a:rPr>
              <a:t>77,106,51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77044BF-45BF-4179-B0AC-903C44DE8F1E}"/>
              </a:ext>
            </a:extLst>
          </p:cNvPr>
          <p:cNvSpPr txBox="1"/>
          <p:nvPr/>
        </p:nvSpPr>
        <p:spPr>
          <a:xfrm>
            <a:off x="8726818" y="1308733"/>
            <a:ext cx="88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1173a0</a:t>
            </a:r>
          </a:p>
          <a:p>
            <a:r>
              <a:rPr lang="en-US" sz="1200" dirty="0">
                <a:solidFill>
                  <a:schemeClr val="bg1"/>
                </a:solidFill>
              </a:rPr>
              <a:t>17,115,160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C1B3EF-E4C8-44FD-BA28-9ADECC4C3D6D}"/>
              </a:ext>
            </a:extLst>
          </p:cNvPr>
          <p:cNvSpPr txBox="1"/>
          <p:nvPr/>
        </p:nvSpPr>
        <p:spPr>
          <a:xfrm>
            <a:off x="9929377" y="1255720"/>
            <a:ext cx="8114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336b50</a:t>
            </a:r>
          </a:p>
          <a:p>
            <a:r>
              <a:rPr lang="en-US" sz="1200" dirty="0">
                <a:solidFill>
                  <a:schemeClr val="bg1"/>
                </a:solidFill>
              </a:rPr>
              <a:t>51,107,80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AC07D8-52DF-4DAA-9BF1-EB27F1DE889B}"/>
              </a:ext>
            </a:extLst>
          </p:cNvPr>
          <p:cNvSpPr txBox="1"/>
          <p:nvPr/>
        </p:nvSpPr>
        <p:spPr>
          <a:xfrm>
            <a:off x="10971395" y="1308733"/>
            <a:ext cx="9685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c1d5a1</a:t>
            </a:r>
          </a:p>
          <a:p>
            <a:r>
              <a:rPr lang="en-US" sz="1200" dirty="0"/>
              <a:t>193,213,161</a:t>
            </a:r>
          </a:p>
        </p:txBody>
      </p:sp>
    </p:spTree>
    <p:extLst>
      <p:ext uri="{BB962C8B-B14F-4D97-AF65-F5344CB8AC3E}">
        <p14:creationId xmlns:p14="http://schemas.microsoft.com/office/powerpoint/2010/main" val="955110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E8BA317-681B-484E-800C-2F805B6D955B}"/>
              </a:ext>
            </a:extLst>
          </p:cNvPr>
          <p:cNvSpPr/>
          <p:nvPr/>
        </p:nvSpPr>
        <p:spPr>
          <a:xfrm>
            <a:off x="0" y="3428998"/>
            <a:ext cx="12192000" cy="3429001"/>
          </a:xfrm>
          <a:prstGeom prst="rect">
            <a:avLst/>
          </a:prstGeom>
          <a:solidFill>
            <a:srgbClr val="09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See the source image">
            <a:extLst>
              <a:ext uri="{FF2B5EF4-FFF2-40B4-BE49-F238E27FC236}">
                <a16:creationId xmlns:a16="http://schemas.microsoft.com/office/drawing/2014/main" id="{BDB7A5AD-4560-4908-85DE-F001E32CCE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3429000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3D5C7D9E-9DF6-4C97-B38E-9FBE904E5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4065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140AD978-6578-424F-9266-45555B024DDB}"/>
              </a:ext>
            </a:extLst>
          </p:cNvPr>
          <p:cNvSpPr txBox="1"/>
          <p:nvPr/>
        </p:nvSpPr>
        <p:spPr>
          <a:xfrm>
            <a:off x="288162" y="438150"/>
            <a:ext cx="39138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And Satan came also…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7D8A4CD-1ED0-415E-AFB6-87379D6689D4}"/>
              </a:ext>
            </a:extLst>
          </p:cNvPr>
          <p:cNvSpPr/>
          <p:nvPr/>
        </p:nvSpPr>
        <p:spPr>
          <a:xfrm>
            <a:off x="0" y="3428998"/>
            <a:ext cx="12192000" cy="3429001"/>
          </a:xfrm>
          <a:prstGeom prst="rect">
            <a:avLst/>
          </a:prstGeom>
          <a:solidFill>
            <a:srgbClr val="0E25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4B3624E0-2941-4EFC-B11D-C0E4CC25D96D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0482" y="3740726"/>
            <a:ext cx="2182320" cy="2914609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93164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8684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628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1735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01599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BS2Go">
      <a:dk1>
        <a:srgbClr val="0E255B"/>
      </a:dk1>
      <a:lt1>
        <a:sysClr val="window" lastClr="FFFFFF"/>
      </a:lt1>
      <a:dk2>
        <a:srgbClr val="336B50"/>
      </a:dk2>
      <a:lt2>
        <a:srgbClr val="CDDCDF"/>
      </a:lt2>
      <a:accent1>
        <a:srgbClr val="7030A0"/>
      </a:accent1>
      <a:accent2>
        <a:srgbClr val="D0AC11"/>
      </a:accent2>
      <a:accent3>
        <a:srgbClr val="4D6A33"/>
      </a:accent3>
      <a:accent4>
        <a:srgbClr val="1173A0"/>
      </a:accent4>
      <a:accent5>
        <a:srgbClr val="336B50"/>
      </a:accent5>
      <a:accent6>
        <a:srgbClr val="C1D5A1"/>
      </a:accent6>
      <a:hlink>
        <a:srgbClr val="0000FF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938</TotalTime>
  <Words>21</Words>
  <Application>Microsoft Office PowerPoint</Application>
  <PresentationFormat>Widescreen</PresentationFormat>
  <Paragraphs>19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Valesa Clouse</dc:creator>
  <cp:lastModifiedBy>Valesa Clouse</cp:lastModifiedBy>
  <cp:revision>11</cp:revision>
  <dcterms:created xsi:type="dcterms:W3CDTF">2019-03-08T13:42:17Z</dcterms:created>
  <dcterms:modified xsi:type="dcterms:W3CDTF">2019-03-09T18:20:20Z</dcterms:modified>
</cp:coreProperties>
</file>